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307" r:id="rId11"/>
    <p:sldId id="308" r:id="rId12"/>
    <p:sldId id="309" r:id="rId13"/>
    <p:sldId id="267" r:id="rId14"/>
    <p:sldId id="310" r:id="rId15"/>
    <p:sldId id="269" r:id="rId16"/>
    <p:sldId id="311" r:id="rId17"/>
    <p:sldId id="272" r:id="rId18"/>
    <p:sldId id="286" r:id="rId19"/>
    <p:sldId id="312" r:id="rId20"/>
    <p:sldId id="287" r:id="rId21"/>
  </p:sldIdLst>
  <p:sldSz cx="9144000" cy="5143500" type="screen16x9"/>
  <p:notesSz cx="6858000" cy="9144000"/>
  <p:embeddedFontLst>
    <p:embeddedFont>
      <p:font typeface="Concert One" charset="0"/>
      <p:regular r:id="rId23"/>
    </p:embeddedFont>
    <p:embeddedFont>
      <p:font typeface="Monotype Corsiva" pitchFamily="66" charset="0"/>
      <p:italic r:id="rId24"/>
    </p:embeddedFont>
    <p:embeddedFont>
      <p:font typeface="Karla" charset="0"/>
      <p:regular r:id="rId25"/>
      <p:bold r:id="rId26"/>
      <p:italic r:id="rId27"/>
      <p:boldItalic r:id="rId28"/>
    </p:embeddedFont>
    <p:embeddedFont>
      <p:font typeface="Stencil" pitchFamily="82" charset="0"/>
      <p:regular r:id="rId29"/>
    </p:embeddedFont>
    <p:embeddedFont>
      <p:font typeface="Arial Narrow" pitchFamily="34" charset="0"/>
      <p:regular r:id="rId30"/>
      <p:bold r:id="rId31"/>
      <p:italic r:id="rId32"/>
      <p:boldItalic r:id="rId33"/>
    </p:embeddedFont>
    <p:embeddedFont>
      <p:font typeface="Cuprum" charset="0"/>
      <p:regular r:id="rId34"/>
      <p:bold r:id="rId35"/>
      <p:italic r:id="rId36"/>
      <p:boldItalic r:id="rId37"/>
    </p:embeddedFont>
    <p:embeddedFont>
      <p:font typeface="Lato" pitchFamily="3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0BAA845-403C-499C-82EA-140F1230D2C6}">
  <a:tblStyle styleId="{C0BAA845-403C-499C-82EA-140F1230D2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125" d="100"/>
          <a:sy n="125" d="100"/>
        </p:scale>
        <p:origin x="-330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0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9110e3ff9a_0_4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9110e3ff9a_0_4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19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673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86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9110e3ff9a_0_5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9110e3ff9a_0_5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37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9110e3ff9a_0_5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9110e3ff9a_0_5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71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9110e3ff9a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9110e3ff9a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576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9110e3ff9a_0_5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9110e3ff9a_0_5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74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9110e3ff9a_0_5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9110e3ff9a_0_5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8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9110e3ff9a_0_4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9110e3ff9a_0_4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118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45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10e3ff9a_0_4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10e3ff9a_0_4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26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67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110e3ff9a_0_4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110e3ff9a_0_4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9110e3ff9a_0_4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9110e3ff9a_0_4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621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9110e3ff9a_0_4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9110e3ff9a_0_4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011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06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7487963" y="743725"/>
            <a:ext cx="652900" cy="652900"/>
            <a:chOff x="2751400" y="2498775"/>
            <a:chExt cx="652900" cy="652900"/>
          </a:xfrm>
        </p:grpSpPr>
        <p:sp>
          <p:nvSpPr>
            <p:cNvPr id="12" name="Google Shape;12;p2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3210598">
            <a:off x="-327633" y="3737841"/>
            <a:ext cx="1722395" cy="1723723"/>
            <a:chOff x="4134250" y="882850"/>
            <a:chExt cx="843375" cy="844025"/>
          </a:xfrm>
        </p:grpSpPr>
        <p:sp>
          <p:nvSpPr>
            <p:cNvPr id="22" name="Google Shape;22;p2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7610758" y="-87602"/>
            <a:ext cx="1345201" cy="1345240"/>
            <a:chOff x="4876725" y="2387875"/>
            <a:chExt cx="874075" cy="874100"/>
          </a:xfrm>
        </p:grpSpPr>
        <p:sp>
          <p:nvSpPr>
            <p:cNvPr id="28" name="Google Shape;28;p2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7544898" y="3519378"/>
            <a:ext cx="539058" cy="516124"/>
            <a:chOff x="3483800" y="1530650"/>
            <a:chExt cx="1459674" cy="1397574"/>
          </a:xfrm>
        </p:grpSpPr>
        <p:sp>
          <p:nvSpPr>
            <p:cNvPr id="41" name="Google Shape;41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3836035" y="191744"/>
            <a:ext cx="374992" cy="348246"/>
            <a:chOff x="3931664" y="3196564"/>
            <a:chExt cx="819834" cy="761359"/>
          </a:xfrm>
        </p:grpSpPr>
        <p:sp>
          <p:nvSpPr>
            <p:cNvPr id="51" name="Google Shape;51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462168">
            <a:off x="919648" y="1638791"/>
            <a:ext cx="184279" cy="165931"/>
            <a:chOff x="3931664" y="3196564"/>
            <a:chExt cx="819834" cy="761359"/>
          </a:xfrm>
        </p:grpSpPr>
        <p:sp>
          <p:nvSpPr>
            <p:cNvPr id="55" name="Google Shape;55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-5681754">
            <a:off x="8241378" y="3006753"/>
            <a:ext cx="184261" cy="165900"/>
            <a:chOff x="3931664" y="3196564"/>
            <a:chExt cx="819834" cy="761359"/>
          </a:xfrm>
        </p:grpSpPr>
        <p:sp>
          <p:nvSpPr>
            <p:cNvPr id="59" name="Google Shape;59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093417">
            <a:off x="6550801" y="196673"/>
            <a:ext cx="235009" cy="225010"/>
            <a:chOff x="3483800" y="1530650"/>
            <a:chExt cx="1459674" cy="1397574"/>
          </a:xfrm>
        </p:grpSpPr>
        <p:sp>
          <p:nvSpPr>
            <p:cNvPr id="63" name="Google Shape;6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3093417">
            <a:off x="939951" y="2223873"/>
            <a:ext cx="235009" cy="225010"/>
            <a:chOff x="3483800" y="1530650"/>
            <a:chExt cx="1459674" cy="1397574"/>
          </a:xfrm>
        </p:grpSpPr>
        <p:sp>
          <p:nvSpPr>
            <p:cNvPr id="73" name="Google Shape;7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5829900" y="147188"/>
            <a:ext cx="4423146" cy="596908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5400000" flipH="1">
            <a:off x="-1409607" y="-2627799"/>
            <a:ext cx="5253633" cy="580583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84" name="Google Shape;84;p2"/>
          <p:cNvGrpSpPr/>
          <p:nvPr/>
        </p:nvGrpSpPr>
        <p:grpSpPr>
          <a:xfrm rot="1742423">
            <a:off x="1002631" y="4519665"/>
            <a:ext cx="849685" cy="850248"/>
            <a:chOff x="3026450" y="831475"/>
            <a:chExt cx="944275" cy="944900"/>
          </a:xfrm>
        </p:grpSpPr>
        <p:sp>
          <p:nvSpPr>
            <p:cNvPr id="85" name="Google Shape;85;p2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2"/>
          <p:cNvGrpSpPr/>
          <p:nvPr/>
        </p:nvGrpSpPr>
        <p:grpSpPr>
          <a:xfrm rot="3093417">
            <a:off x="8636001" y="2058773"/>
            <a:ext cx="235009" cy="225010"/>
            <a:chOff x="3483800" y="1530650"/>
            <a:chExt cx="1459674" cy="1397574"/>
          </a:xfrm>
        </p:grpSpPr>
        <p:sp>
          <p:nvSpPr>
            <p:cNvPr id="96" name="Google Shape;96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 rot="-2454324">
            <a:off x="5278696" y="4709403"/>
            <a:ext cx="184297" cy="165881"/>
            <a:chOff x="3931664" y="3196564"/>
            <a:chExt cx="819834" cy="761359"/>
          </a:xfrm>
        </p:grpSpPr>
        <p:sp>
          <p:nvSpPr>
            <p:cNvPr id="106" name="Google Shape;106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1755300" y="1795813"/>
            <a:ext cx="5633400" cy="98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1755300" y="2831688"/>
            <a:ext cx="5633400" cy="51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4" name="Google Shape;63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p14"/>
          <p:cNvGrpSpPr/>
          <p:nvPr/>
        </p:nvGrpSpPr>
        <p:grpSpPr>
          <a:xfrm>
            <a:off x="239179" y="908649"/>
            <a:ext cx="309897" cy="287794"/>
            <a:chOff x="3931664" y="3196564"/>
            <a:chExt cx="819834" cy="761359"/>
          </a:xfrm>
        </p:grpSpPr>
        <p:sp>
          <p:nvSpPr>
            <p:cNvPr id="636" name="Google Shape;636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14"/>
          <p:cNvGrpSpPr/>
          <p:nvPr/>
        </p:nvGrpSpPr>
        <p:grpSpPr>
          <a:xfrm>
            <a:off x="8830437" y="4641113"/>
            <a:ext cx="406227" cy="388246"/>
            <a:chOff x="3483800" y="1530650"/>
            <a:chExt cx="1459674" cy="1397574"/>
          </a:xfrm>
        </p:grpSpPr>
        <p:sp>
          <p:nvSpPr>
            <p:cNvPr id="640" name="Google Shape;640;p14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4"/>
          <p:cNvGrpSpPr/>
          <p:nvPr/>
        </p:nvGrpSpPr>
        <p:grpSpPr>
          <a:xfrm rot="3907081">
            <a:off x="128235" y="1501958"/>
            <a:ext cx="153542" cy="142591"/>
            <a:chOff x="3931664" y="3196564"/>
            <a:chExt cx="819834" cy="761359"/>
          </a:xfrm>
        </p:grpSpPr>
        <p:sp>
          <p:nvSpPr>
            <p:cNvPr id="650" name="Google Shape;650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14"/>
          <p:cNvGrpSpPr/>
          <p:nvPr/>
        </p:nvGrpSpPr>
        <p:grpSpPr>
          <a:xfrm rot="3907081">
            <a:off x="8616760" y="4004183"/>
            <a:ext cx="153542" cy="142591"/>
            <a:chOff x="3931664" y="3196564"/>
            <a:chExt cx="819834" cy="761359"/>
          </a:xfrm>
        </p:grpSpPr>
        <p:sp>
          <p:nvSpPr>
            <p:cNvPr id="654" name="Google Shape;654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14"/>
          <p:cNvGrpSpPr/>
          <p:nvPr/>
        </p:nvGrpSpPr>
        <p:grpSpPr>
          <a:xfrm rot="-2977161">
            <a:off x="8962885" y="3149974"/>
            <a:ext cx="288648" cy="268060"/>
            <a:chOff x="3931664" y="3196564"/>
            <a:chExt cx="819834" cy="761359"/>
          </a:xfrm>
        </p:grpSpPr>
        <p:sp>
          <p:nvSpPr>
            <p:cNvPr id="658" name="Google Shape;658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14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4"/>
          <p:cNvSpPr/>
          <p:nvPr/>
        </p:nvSpPr>
        <p:spPr>
          <a:xfrm>
            <a:off x="720825" y="1451400"/>
            <a:ext cx="7704000" cy="31521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4"/>
          <p:cNvSpPr txBox="1">
            <a:spLocks noGrp="1"/>
          </p:cNvSpPr>
          <p:nvPr>
            <p:ph type="subTitle" idx="1"/>
          </p:nvPr>
        </p:nvSpPr>
        <p:spPr>
          <a:xfrm>
            <a:off x="1867611" y="2207550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4" name="Google Shape;664;p14"/>
          <p:cNvSpPr txBox="1">
            <a:spLocks noGrp="1"/>
          </p:cNvSpPr>
          <p:nvPr>
            <p:ph type="title" idx="2"/>
          </p:nvPr>
        </p:nvSpPr>
        <p:spPr>
          <a:xfrm>
            <a:off x="1867611" y="186555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4"/>
          <p:cNvSpPr txBox="1">
            <a:spLocks noGrp="1"/>
          </p:cNvSpPr>
          <p:nvPr>
            <p:ph type="subTitle" idx="3"/>
          </p:nvPr>
        </p:nvSpPr>
        <p:spPr>
          <a:xfrm>
            <a:off x="5544486" y="2207550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6" name="Google Shape;666;p14"/>
          <p:cNvSpPr txBox="1">
            <a:spLocks noGrp="1"/>
          </p:cNvSpPr>
          <p:nvPr>
            <p:ph type="title" idx="4"/>
          </p:nvPr>
        </p:nvSpPr>
        <p:spPr>
          <a:xfrm>
            <a:off x="5544486" y="186555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4"/>
          <p:cNvSpPr txBox="1">
            <a:spLocks noGrp="1"/>
          </p:cNvSpPr>
          <p:nvPr>
            <p:ph type="subTitle" idx="5"/>
          </p:nvPr>
        </p:nvSpPr>
        <p:spPr>
          <a:xfrm>
            <a:off x="1867611" y="3543425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8" name="Google Shape;668;p14"/>
          <p:cNvSpPr txBox="1">
            <a:spLocks noGrp="1"/>
          </p:cNvSpPr>
          <p:nvPr>
            <p:ph type="title" idx="6"/>
          </p:nvPr>
        </p:nvSpPr>
        <p:spPr>
          <a:xfrm>
            <a:off x="1867462" y="3201425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4"/>
          <p:cNvSpPr txBox="1">
            <a:spLocks noGrp="1"/>
          </p:cNvSpPr>
          <p:nvPr>
            <p:ph type="subTitle" idx="7"/>
          </p:nvPr>
        </p:nvSpPr>
        <p:spPr>
          <a:xfrm>
            <a:off x="5544486" y="3543425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0" name="Google Shape;670;p14"/>
          <p:cNvSpPr txBox="1">
            <a:spLocks noGrp="1"/>
          </p:cNvSpPr>
          <p:nvPr>
            <p:ph type="title" idx="8"/>
          </p:nvPr>
        </p:nvSpPr>
        <p:spPr>
          <a:xfrm>
            <a:off x="5544486" y="3201425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4"/>
          <p:cNvSpPr txBox="1">
            <a:spLocks noGrp="1"/>
          </p:cNvSpPr>
          <p:nvPr>
            <p:ph type="title" idx="9" hasCustomPrompt="1"/>
          </p:nvPr>
        </p:nvSpPr>
        <p:spPr>
          <a:xfrm>
            <a:off x="1303913" y="1865550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2" name="Google Shape;672;p14"/>
          <p:cNvSpPr txBox="1">
            <a:spLocks noGrp="1"/>
          </p:cNvSpPr>
          <p:nvPr>
            <p:ph type="title" idx="13" hasCustomPrompt="1"/>
          </p:nvPr>
        </p:nvSpPr>
        <p:spPr>
          <a:xfrm>
            <a:off x="1303913" y="3201425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3" name="Google Shape;673;p14"/>
          <p:cNvSpPr txBox="1">
            <a:spLocks noGrp="1"/>
          </p:cNvSpPr>
          <p:nvPr>
            <p:ph type="title" idx="14" hasCustomPrompt="1"/>
          </p:nvPr>
        </p:nvSpPr>
        <p:spPr>
          <a:xfrm>
            <a:off x="4980788" y="1865550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4" name="Google Shape;674;p14"/>
          <p:cNvSpPr txBox="1">
            <a:spLocks noGrp="1"/>
          </p:cNvSpPr>
          <p:nvPr>
            <p:ph type="title" idx="15" hasCustomPrompt="1"/>
          </p:nvPr>
        </p:nvSpPr>
        <p:spPr>
          <a:xfrm>
            <a:off x="4980788" y="3201425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675" name="Google Shape;675;p14"/>
          <p:cNvGrpSpPr/>
          <p:nvPr/>
        </p:nvGrpSpPr>
        <p:grpSpPr>
          <a:xfrm>
            <a:off x="-244345" y="-118031"/>
            <a:ext cx="898724" cy="898750"/>
            <a:chOff x="4876725" y="2387875"/>
            <a:chExt cx="874075" cy="874100"/>
          </a:xfrm>
        </p:grpSpPr>
        <p:sp>
          <p:nvSpPr>
            <p:cNvPr id="676" name="Google Shape;676;p14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0" name="Google Shape;6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5"/>
          <p:cNvSpPr/>
          <p:nvPr/>
        </p:nvSpPr>
        <p:spPr>
          <a:xfrm rot="5400000" flipH="1">
            <a:off x="-2054751" y="-2695254"/>
            <a:ext cx="6090356" cy="673050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5"/>
          <p:cNvGrpSpPr/>
          <p:nvPr/>
        </p:nvGrpSpPr>
        <p:grpSpPr>
          <a:xfrm>
            <a:off x="8830437" y="4641113"/>
            <a:ext cx="406227" cy="388246"/>
            <a:chOff x="3483800" y="1530650"/>
            <a:chExt cx="1459674" cy="1397574"/>
          </a:xfrm>
        </p:grpSpPr>
        <p:sp>
          <p:nvSpPr>
            <p:cNvPr id="693" name="Google Shape;693;p1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5"/>
          <p:cNvGrpSpPr/>
          <p:nvPr/>
        </p:nvGrpSpPr>
        <p:grpSpPr>
          <a:xfrm rot="3907081">
            <a:off x="8616760" y="4004183"/>
            <a:ext cx="153542" cy="142591"/>
            <a:chOff x="3931664" y="3196564"/>
            <a:chExt cx="819834" cy="761359"/>
          </a:xfrm>
        </p:grpSpPr>
        <p:sp>
          <p:nvSpPr>
            <p:cNvPr id="703" name="Google Shape;703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15"/>
          <p:cNvGrpSpPr/>
          <p:nvPr/>
        </p:nvGrpSpPr>
        <p:grpSpPr>
          <a:xfrm rot="-2977161">
            <a:off x="8962885" y="3149974"/>
            <a:ext cx="288648" cy="268060"/>
            <a:chOff x="3931664" y="3196564"/>
            <a:chExt cx="819834" cy="761359"/>
          </a:xfrm>
        </p:grpSpPr>
        <p:sp>
          <p:nvSpPr>
            <p:cNvPr id="707" name="Google Shape;707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5"/>
          <p:cNvGrpSpPr/>
          <p:nvPr/>
        </p:nvGrpSpPr>
        <p:grpSpPr>
          <a:xfrm>
            <a:off x="239179" y="908649"/>
            <a:ext cx="309897" cy="287794"/>
            <a:chOff x="3931664" y="3196564"/>
            <a:chExt cx="819834" cy="761359"/>
          </a:xfrm>
        </p:grpSpPr>
        <p:sp>
          <p:nvSpPr>
            <p:cNvPr id="711" name="Google Shape;711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5"/>
          <p:cNvGrpSpPr/>
          <p:nvPr/>
        </p:nvGrpSpPr>
        <p:grpSpPr>
          <a:xfrm rot="3907081">
            <a:off x="128235" y="1501958"/>
            <a:ext cx="153542" cy="142591"/>
            <a:chOff x="3931664" y="3196564"/>
            <a:chExt cx="819834" cy="761359"/>
          </a:xfrm>
        </p:grpSpPr>
        <p:sp>
          <p:nvSpPr>
            <p:cNvPr id="715" name="Google Shape;715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15"/>
          <p:cNvSpPr txBox="1">
            <a:spLocks noGrp="1"/>
          </p:cNvSpPr>
          <p:nvPr>
            <p:ph type="subTitle" idx="1"/>
          </p:nvPr>
        </p:nvSpPr>
        <p:spPr>
          <a:xfrm>
            <a:off x="720000" y="1875650"/>
            <a:ext cx="5969100" cy="272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/>
          </p:nvPr>
        </p:nvSpPr>
        <p:spPr>
          <a:xfrm>
            <a:off x="4572000" y="431350"/>
            <a:ext cx="3852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15"/>
          <p:cNvGrpSpPr/>
          <p:nvPr/>
        </p:nvGrpSpPr>
        <p:grpSpPr>
          <a:xfrm rot="-895738">
            <a:off x="715843" y="-317192"/>
            <a:ext cx="1016157" cy="1012457"/>
            <a:chOff x="4134250" y="882850"/>
            <a:chExt cx="843375" cy="844025"/>
          </a:xfrm>
        </p:grpSpPr>
        <p:sp>
          <p:nvSpPr>
            <p:cNvPr id="721" name="Google Shape;721;p15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/>
          </p:nvPr>
        </p:nvSpPr>
        <p:spPr>
          <a:xfrm>
            <a:off x="1135200" y="431350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6"/>
          <p:cNvSpPr/>
          <p:nvPr/>
        </p:nvSpPr>
        <p:spPr>
          <a:xfrm>
            <a:off x="62490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6"/>
          <p:cNvSpPr/>
          <p:nvPr/>
        </p:nvSpPr>
        <p:spPr>
          <a:xfrm>
            <a:off x="613020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6"/>
          <p:cNvSpPr/>
          <p:nvPr/>
        </p:nvSpPr>
        <p:spPr>
          <a:xfrm>
            <a:off x="337755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6"/>
          <p:cNvSpPr txBox="1">
            <a:spLocks noGrp="1"/>
          </p:cNvSpPr>
          <p:nvPr>
            <p:ph type="subTitle" idx="1"/>
          </p:nvPr>
        </p:nvSpPr>
        <p:spPr>
          <a:xfrm>
            <a:off x="720000" y="353378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4" name="Google Shape;734;p16"/>
          <p:cNvSpPr txBox="1">
            <a:spLocks noGrp="1"/>
          </p:cNvSpPr>
          <p:nvPr>
            <p:ph type="title" idx="2"/>
          </p:nvPr>
        </p:nvSpPr>
        <p:spPr>
          <a:xfrm>
            <a:off x="720000" y="3117163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"/>
          <p:cNvSpPr txBox="1">
            <a:spLocks noGrp="1"/>
          </p:cNvSpPr>
          <p:nvPr>
            <p:ph type="subTitle" idx="3"/>
          </p:nvPr>
        </p:nvSpPr>
        <p:spPr>
          <a:xfrm>
            <a:off x="3472649" y="3536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6"/>
          <p:cNvSpPr txBox="1">
            <a:spLocks noGrp="1"/>
          </p:cNvSpPr>
          <p:nvPr>
            <p:ph type="title" idx="4"/>
          </p:nvPr>
        </p:nvSpPr>
        <p:spPr>
          <a:xfrm>
            <a:off x="3472650" y="3119425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6"/>
          <p:cNvSpPr txBox="1">
            <a:spLocks noGrp="1"/>
          </p:cNvSpPr>
          <p:nvPr>
            <p:ph type="subTitle" idx="5"/>
          </p:nvPr>
        </p:nvSpPr>
        <p:spPr>
          <a:xfrm>
            <a:off x="6225299" y="3536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title" idx="6"/>
          </p:nvPr>
        </p:nvSpPr>
        <p:spPr>
          <a:xfrm>
            <a:off x="6225300" y="3119425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9" name="Google Shape;739;p16"/>
          <p:cNvGrpSpPr/>
          <p:nvPr/>
        </p:nvGrpSpPr>
        <p:grpSpPr>
          <a:xfrm flipH="1">
            <a:off x="67046" y="1212064"/>
            <a:ext cx="193699" cy="185318"/>
            <a:chOff x="3483800" y="1530650"/>
            <a:chExt cx="1459674" cy="1397574"/>
          </a:xfrm>
        </p:grpSpPr>
        <p:sp>
          <p:nvSpPr>
            <p:cNvPr id="740" name="Google Shape;740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16"/>
          <p:cNvGrpSpPr/>
          <p:nvPr/>
        </p:nvGrpSpPr>
        <p:grpSpPr>
          <a:xfrm flipH="1">
            <a:off x="8629015" y="4491897"/>
            <a:ext cx="318260" cy="295560"/>
            <a:chOff x="3931664" y="3196564"/>
            <a:chExt cx="819834" cy="761359"/>
          </a:xfrm>
        </p:grpSpPr>
        <p:sp>
          <p:nvSpPr>
            <p:cNvPr id="750" name="Google Shape;750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16"/>
          <p:cNvGrpSpPr/>
          <p:nvPr/>
        </p:nvGrpSpPr>
        <p:grpSpPr>
          <a:xfrm flipH="1">
            <a:off x="-67743" y="586194"/>
            <a:ext cx="351053" cy="326014"/>
            <a:chOff x="3931664" y="3196564"/>
            <a:chExt cx="819834" cy="761359"/>
          </a:xfrm>
        </p:grpSpPr>
        <p:sp>
          <p:nvSpPr>
            <p:cNvPr id="754" name="Google Shape;754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16"/>
          <p:cNvGrpSpPr/>
          <p:nvPr/>
        </p:nvGrpSpPr>
        <p:grpSpPr>
          <a:xfrm flipH="1">
            <a:off x="8691296" y="2386439"/>
            <a:ext cx="193699" cy="185318"/>
            <a:chOff x="3483800" y="1530650"/>
            <a:chExt cx="1459674" cy="1397574"/>
          </a:xfrm>
        </p:grpSpPr>
        <p:sp>
          <p:nvSpPr>
            <p:cNvPr id="758" name="Google Shape;75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6"/>
          <p:cNvGrpSpPr/>
          <p:nvPr/>
        </p:nvGrpSpPr>
        <p:grpSpPr>
          <a:xfrm flipH="1">
            <a:off x="7828954" y="4747047"/>
            <a:ext cx="117212" cy="111946"/>
            <a:chOff x="3483800" y="1530650"/>
            <a:chExt cx="1459674" cy="1397574"/>
          </a:xfrm>
        </p:grpSpPr>
        <p:sp>
          <p:nvSpPr>
            <p:cNvPr id="768" name="Google Shape;76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6"/>
          <p:cNvGrpSpPr/>
          <p:nvPr/>
        </p:nvGrpSpPr>
        <p:grpSpPr>
          <a:xfrm flipH="1">
            <a:off x="8519096" y="447339"/>
            <a:ext cx="193699" cy="185318"/>
            <a:chOff x="3483800" y="1530650"/>
            <a:chExt cx="1459674" cy="1397574"/>
          </a:xfrm>
        </p:grpSpPr>
        <p:sp>
          <p:nvSpPr>
            <p:cNvPr id="778" name="Google Shape;77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7"/>
          <p:cNvSpPr txBox="1">
            <a:spLocks noGrp="1"/>
          </p:cNvSpPr>
          <p:nvPr>
            <p:ph type="title"/>
          </p:nvPr>
        </p:nvSpPr>
        <p:spPr>
          <a:xfrm>
            <a:off x="720000" y="1149300"/>
            <a:ext cx="4430700" cy="16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"/>
          <p:cNvSpPr txBox="1">
            <a:spLocks noGrp="1"/>
          </p:cNvSpPr>
          <p:nvPr>
            <p:ph type="subTitle" idx="1"/>
          </p:nvPr>
        </p:nvSpPr>
        <p:spPr>
          <a:xfrm>
            <a:off x="720000" y="3179707"/>
            <a:ext cx="2920500" cy="8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92" name="Google Shape;792;p17"/>
          <p:cNvGrpSpPr/>
          <p:nvPr/>
        </p:nvGrpSpPr>
        <p:grpSpPr>
          <a:xfrm>
            <a:off x="623154" y="244439"/>
            <a:ext cx="193699" cy="185318"/>
            <a:chOff x="3483800" y="1530650"/>
            <a:chExt cx="1459674" cy="1397574"/>
          </a:xfrm>
        </p:grpSpPr>
        <p:sp>
          <p:nvSpPr>
            <p:cNvPr id="793" name="Google Shape;793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7"/>
          <p:cNvGrpSpPr/>
          <p:nvPr/>
        </p:nvGrpSpPr>
        <p:grpSpPr>
          <a:xfrm>
            <a:off x="138749" y="4109622"/>
            <a:ext cx="318260" cy="295560"/>
            <a:chOff x="3931664" y="3196564"/>
            <a:chExt cx="819834" cy="761359"/>
          </a:xfrm>
        </p:grpSpPr>
        <p:sp>
          <p:nvSpPr>
            <p:cNvPr id="803" name="Google Shape;803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17"/>
          <p:cNvGrpSpPr/>
          <p:nvPr/>
        </p:nvGrpSpPr>
        <p:grpSpPr>
          <a:xfrm>
            <a:off x="-180561" y="641597"/>
            <a:ext cx="500427" cy="464734"/>
            <a:chOff x="3931664" y="3196564"/>
            <a:chExt cx="819834" cy="761359"/>
          </a:xfrm>
        </p:grpSpPr>
        <p:sp>
          <p:nvSpPr>
            <p:cNvPr id="807" name="Google Shape;807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17"/>
          <p:cNvGrpSpPr/>
          <p:nvPr/>
        </p:nvGrpSpPr>
        <p:grpSpPr>
          <a:xfrm>
            <a:off x="457004" y="4794839"/>
            <a:ext cx="193699" cy="185318"/>
            <a:chOff x="3483800" y="1530650"/>
            <a:chExt cx="1459674" cy="1397574"/>
          </a:xfrm>
        </p:grpSpPr>
        <p:sp>
          <p:nvSpPr>
            <p:cNvPr id="811" name="Google Shape;811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17"/>
          <p:cNvGrpSpPr/>
          <p:nvPr/>
        </p:nvGrpSpPr>
        <p:grpSpPr>
          <a:xfrm>
            <a:off x="8323174" y="244447"/>
            <a:ext cx="318260" cy="295560"/>
            <a:chOff x="3931664" y="3196564"/>
            <a:chExt cx="819834" cy="761359"/>
          </a:xfrm>
        </p:grpSpPr>
        <p:sp>
          <p:nvSpPr>
            <p:cNvPr id="821" name="Google Shape;821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17"/>
          <p:cNvGrpSpPr/>
          <p:nvPr/>
        </p:nvGrpSpPr>
        <p:grpSpPr>
          <a:xfrm>
            <a:off x="8716329" y="963989"/>
            <a:ext cx="193699" cy="185318"/>
            <a:chOff x="3483800" y="1530650"/>
            <a:chExt cx="1459674" cy="1397574"/>
          </a:xfrm>
        </p:grpSpPr>
        <p:sp>
          <p:nvSpPr>
            <p:cNvPr id="825" name="Google Shape;825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3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6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7" name="Google Shape;122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26"/>
          <p:cNvSpPr txBox="1">
            <a:spLocks noGrp="1"/>
          </p:cNvSpPr>
          <p:nvPr>
            <p:ph type="title"/>
          </p:nvPr>
        </p:nvSpPr>
        <p:spPr>
          <a:xfrm>
            <a:off x="1549200" y="1478725"/>
            <a:ext cx="2182800" cy="10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26"/>
          <p:cNvSpPr txBox="1">
            <a:spLocks noGrp="1"/>
          </p:cNvSpPr>
          <p:nvPr>
            <p:ph type="subTitle" idx="1"/>
          </p:nvPr>
        </p:nvSpPr>
        <p:spPr>
          <a:xfrm>
            <a:off x="1549200" y="2837689"/>
            <a:ext cx="2920500" cy="10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230" name="Google Shape;1230;p26"/>
          <p:cNvGrpSpPr/>
          <p:nvPr/>
        </p:nvGrpSpPr>
        <p:grpSpPr>
          <a:xfrm rot="3203653">
            <a:off x="197091" y="1556026"/>
            <a:ext cx="297660" cy="239057"/>
            <a:chOff x="3483800" y="1530650"/>
            <a:chExt cx="1459674" cy="1397574"/>
          </a:xfrm>
        </p:grpSpPr>
        <p:sp>
          <p:nvSpPr>
            <p:cNvPr id="1231" name="Google Shape;1231;p2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26"/>
          <p:cNvGrpSpPr/>
          <p:nvPr/>
        </p:nvGrpSpPr>
        <p:grpSpPr>
          <a:xfrm>
            <a:off x="1373635" y="365869"/>
            <a:ext cx="374992" cy="348246"/>
            <a:chOff x="3931664" y="3196564"/>
            <a:chExt cx="819834" cy="761359"/>
          </a:xfrm>
        </p:grpSpPr>
        <p:sp>
          <p:nvSpPr>
            <p:cNvPr id="1241" name="Google Shape;1241;p2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4" name="Google Shape;1244;p26"/>
          <p:cNvGrpSpPr/>
          <p:nvPr/>
        </p:nvGrpSpPr>
        <p:grpSpPr>
          <a:xfrm rot="3204101">
            <a:off x="8561588" y="4759494"/>
            <a:ext cx="197087" cy="158154"/>
            <a:chOff x="3483800" y="1530650"/>
            <a:chExt cx="1459674" cy="1397574"/>
          </a:xfrm>
        </p:grpSpPr>
        <p:sp>
          <p:nvSpPr>
            <p:cNvPr id="1245" name="Google Shape;1245;p2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6"/>
          <p:cNvGrpSpPr/>
          <p:nvPr/>
        </p:nvGrpSpPr>
        <p:grpSpPr>
          <a:xfrm>
            <a:off x="8873360" y="3817444"/>
            <a:ext cx="374992" cy="348246"/>
            <a:chOff x="3931664" y="3196564"/>
            <a:chExt cx="819834" cy="761359"/>
          </a:xfrm>
        </p:grpSpPr>
        <p:sp>
          <p:nvSpPr>
            <p:cNvPr id="1255" name="Google Shape;1255;p2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>
            <a:off x="-154252" y="2571744"/>
            <a:ext cx="320309" cy="297463"/>
            <a:chOff x="3931664" y="3196564"/>
            <a:chExt cx="819834" cy="761359"/>
          </a:xfrm>
        </p:grpSpPr>
        <p:sp>
          <p:nvSpPr>
            <p:cNvPr id="1259" name="Google Shape;1259;p2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26"/>
          <p:cNvSpPr/>
          <p:nvPr/>
        </p:nvSpPr>
        <p:spPr>
          <a:xfrm rot="-9962495">
            <a:off x="-1041962" y="-1281078"/>
            <a:ext cx="2949109" cy="325908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26"/>
          <p:cNvGrpSpPr/>
          <p:nvPr/>
        </p:nvGrpSpPr>
        <p:grpSpPr>
          <a:xfrm rot="3203653">
            <a:off x="8694441" y="1676501"/>
            <a:ext cx="297660" cy="239057"/>
            <a:chOff x="3483800" y="1530650"/>
            <a:chExt cx="1459674" cy="1397574"/>
          </a:xfrm>
        </p:grpSpPr>
        <p:sp>
          <p:nvSpPr>
            <p:cNvPr id="1264" name="Google Shape;1264;p2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26"/>
          <p:cNvGrpSpPr/>
          <p:nvPr/>
        </p:nvGrpSpPr>
        <p:grpSpPr>
          <a:xfrm rot="-1813197">
            <a:off x="4035419" y="413076"/>
            <a:ext cx="250191" cy="232308"/>
            <a:chOff x="3931664" y="3196564"/>
            <a:chExt cx="819834" cy="761359"/>
          </a:xfrm>
        </p:grpSpPr>
        <p:sp>
          <p:nvSpPr>
            <p:cNvPr id="1274" name="Google Shape;1274;p2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26"/>
          <p:cNvGrpSpPr/>
          <p:nvPr/>
        </p:nvGrpSpPr>
        <p:grpSpPr>
          <a:xfrm rot="3202496">
            <a:off x="6455782" y="205593"/>
            <a:ext cx="266451" cy="213788"/>
            <a:chOff x="3483800" y="1530650"/>
            <a:chExt cx="1459674" cy="1397574"/>
          </a:xfrm>
        </p:grpSpPr>
        <p:sp>
          <p:nvSpPr>
            <p:cNvPr id="1278" name="Google Shape;1278;p2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26"/>
          <p:cNvGrpSpPr/>
          <p:nvPr/>
        </p:nvGrpSpPr>
        <p:grpSpPr>
          <a:xfrm>
            <a:off x="-423288" y="4459184"/>
            <a:ext cx="1143068" cy="1143068"/>
            <a:chOff x="1565300" y="733100"/>
            <a:chExt cx="1143525" cy="1143525"/>
          </a:xfrm>
        </p:grpSpPr>
        <p:sp>
          <p:nvSpPr>
            <p:cNvPr id="1288" name="Google Shape;1288;p26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4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28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8" name="Google Shape;135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28"/>
          <p:cNvSpPr txBox="1">
            <a:spLocks noGrp="1"/>
          </p:cNvSpPr>
          <p:nvPr>
            <p:ph type="title"/>
          </p:nvPr>
        </p:nvSpPr>
        <p:spPr>
          <a:xfrm>
            <a:off x="2758050" y="418850"/>
            <a:ext cx="3627900" cy="11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p28"/>
          <p:cNvSpPr txBox="1">
            <a:spLocks noGrp="1"/>
          </p:cNvSpPr>
          <p:nvPr>
            <p:ph type="subTitle" idx="1"/>
          </p:nvPr>
        </p:nvSpPr>
        <p:spPr>
          <a:xfrm>
            <a:off x="3111750" y="2348464"/>
            <a:ext cx="2920500" cy="10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1" name="Google Shape;1361;p28"/>
          <p:cNvSpPr txBox="1"/>
          <p:nvPr/>
        </p:nvSpPr>
        <p:spPr>
          <a:xfrm>
            <a:off x="2351100" y="3710288"/>
            <a:ext cx="44418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</a:t>
            </a: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</a:t>
            </a: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200"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62" name="Google Shape;1362;p28"/>
          <p:cNvSpPr/>
          <p:nvPr/>
        </p:nvSpPr>
        <p:spPr>
          <a:xfrm rot="1675317" flipH="1">
            <a:off x="-1019267" y="-486457"/>
            <a:ext cx="5611744" cy="6173383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8"/>
          <p:cNvSpPr/>
          <p:nvPr/>
        </p:nvSpPr>
        <p:spPr>
          <a:xfrm flipH="1">
            <a:off x="6647600" y="-171462"/>
            <a:ext cx="4964599" cy="5486422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 rot="-2054985">
            <a:off x="1302743" y="3223629"/>
            <a:ext cx="406156" cy="388178"/>
            <a:chOff x="3483800" y="1530650"/>
            <a:chExt cx="1459674" cy="1397574"/>
          </a:xfrm>
        </p:grpSpPr>
        <p:sp>
          <p:nvSpPr>
            <p:cNvPr id="1365" name="Google Shape;1365;p2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28"/>
          <p:cNvGrpSpPr/>
          <p:nvPr/>
        </p:nvGrpSpPr>
        <p:grpSpPr>
          <a:xfrm rot="-2977299">
            <a:off x="984163" y="1512239"/>
            <a:ext cx="194255" cy="180400"/>
            <a:chOff x="3931664" y="3196564"/>
            <a:chExt cx="819834" cy="761359"/>
          </a:xfrm>
        </p:grpSpPr>
        <p:sp>
          <p:nvSpPr>
            <p:cNvPr id="1375" name="Google Shape;1375;p2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28"/>
          <p:cNvGrpSpPr/>
          <p:nvPr/>
        </p:nvGrpSpPr>
        <p:grpSpPr>
          <a:xfrm rot="1370578">
            <a:off x="7577885" y="1527535"/>
            <a:ext cx="244552" cy="227109"/>
            <a:chOff x="3931664" y="3196564"/>
            <a:chExt cx="819834" cy="761359"/>
          </a:xfrm>
        </p:grpSpPr>
        <p:sp>
          <p:nvSpPr>
            <p:cNvPr id="1379" name="Google Shape;1379;p2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2" name="Google Shape;1382;p28"/>
          <p:cNvGrpSpPr/>
          <p:nvPr/>
        </p:nvGrpSpPr>
        <p:grpSpPr>
          <a:xfrm rot="-2111919">
            <a:off x="7197062" y="2098834"/>
            <a:ext cx="212210" cy="205364"/>
            <a:chOff x="3483800" y="1530650"/>
            <a:chExt cx="1459674" cy="1397574"/>
          </a:xfrm>
        </p:grpSpPr>
        <p:sp>
          <p:nvSpPr>
            <p:cNvPr id="1383" name="Google Shape;1383;p2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28"/>
          <p:cNvGrpSpPr/>
          <p:nvPr/>
        </p:nvGrpSpPr>
        <p:grpSpPr>
          <a:xfrm>
            <a:off x="607775" y="-517258"/>
            <a:ext cx="1286580" cy="1286580"/>
            <a:chOff x="1565300" y="733100"/>
            <a:chExt cx="1143525" cy="1143525"/>
          </a:xfrm>
        </p:grpSpPr>
        <p:sp>
          <p:nvSpPr>
            <p:cNvPr id="1393" name="Google Shape;1393;p2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1207456" y="586028"/>
            <a:ext cx="565411" cy="565411"/>
            <a:chOff x="2751400" y="2498775"/>
            <a:chExt cx="652900" cy="652900"/>
          </a:xfrm>
        </p:grpSpPr>
        <p:sp>
          <p:nvSpPr>
            <p:cNvPr id="1401" name="Google Shape;1401;p2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28"/>
          <p:cNvGrpSpPr/>
          <p:nvPr/>
        </p:nvGrpSpPr>
        <p:grpSpPr>
          <a:xfrm rot="-895738">
            <a:off x="8193718" y="4097271"/>
            <a:ext cx="1016157" cy="1012457"/>
            <a:chOff x="4134250" y="882850"/>
            <a:chExt cx="843375" cy="844025"/>
          </a:xfrm>
        </p:grpSpPr>
        <p:sp>
          <p:nvSpPr>
            <p:cNvPr id="1411" name="Google Shape;1411;p2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0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5" name="Google Shape;14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1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8" name="Google Shape;14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1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2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1" name="Google Shape;14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flipH="1">
            <a:off x="-252064" y="-78198"/>
            <a:ext cx="4824064" cy="5976465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9970999" flipH="1">
            <a:off x="5653541" y="-1105621"/>
            <a:ext cx="5170845" cy="57143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rot="-1953277">
            <a:off x="7233350" y="3280679"/>
            <a:ext cx="2042473" cy="2462065"/>
            <a:chOff x="2705025" y="356575"/>
            <a:chExt cx="1582750" cy="1907900"/>
          </a:xfrm>
        </p:grpSpPr>
        <p:sp>
          <p:nvSpPr>
            <p:cNvPr id="117" name="Google Shape;117;p3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705025" y="356575"/>
              <a:ext cx="1582750" cy="1907900"/>
            </a:xfrm>
            <a:custGeom>
              <a:avLst/>
              <a:gdLst/>
              <a:ahLst/>
              <a:cxnLst/>
              <a:rect l="l" t="t" r="r" b="b"/>
              <a:pathLst>
                <a:path w="63310" h="76316" extrusionOk="0">
                  <a:moveTo>
                    <a:pt x="3166" y="0"/>
                  </a:moveTo>
                  <a:cubicBezTo>
                    <a:pt x="2929" y="0"/>
                    <a:pt x="2734" y="57"/>
                    <a:pt x="2582" y="174"/>
                  </a:cubicBezTo>
                  <a:cubicBezTo>
                    <a:pt x="1" y="2179"/>
                    <a:pt x="11028" y="20801"/>
                    <a:pt x="27269" y="41779"/>
                  </a:cubicBezTo>
                  <a:cubicBezTo>
                    <a:pt x="42531" y="61522"/>
                    <a:pt x="56927" y="76315"/>
                    <a:pt x="60741" y="76315"/>
                  </a:cubicBezTo>
                  <a:cubicBezTo>
                    <a:pt x="60979" y="76315"/>
                    <a:pt x="61176" y="76258"/>
                    <a:pt x="61329" y="76140"/>
                  </a:cubicBezTo>
                  <a:cubicBezTo>
                    <a:pt x="63309" y="74611"/>
                    <a:pt x="57319" y="63358"/>
                    <a:pt x="47144" y="48796"/>
                  </a:cubicBezTo>
                  <a:cubicBezTo>
                    <a:pt x="46818" y="49272"/>
                    <a:pt x="46467" y="49749"/>
                    <a:pt x="46066" y="50175"/>
                  </a:cubicBezTo>
                  <a:cubicBezTo>
                    <a:pt x="54187" y="61603"/>
                    <a:pt x="59149" y="69949"/>
                    <a:pt x="58046" y="70801"/>
                  </a:cubicBezTo>
                  <a:cubicBezTo>
                    <a:pt x="57985" y="70848"/>
                    <a:pt x="57907" y="70871"/>
                    <a:pt x="57811" y="70871"/>
                  </a:cubicBezTo>
                  <a:cubicBezTo>
                    <a:pt x="55506" y="70871"/>
                    <a:pt x="43274" y="57418"/>
                    <a:pt x="29725" y="39874"/>
                  </a:cubicBezTo>
                  <a:cubicBezTo>
                    <a:pt x="15590" y="21628"/>
                    <a:pt x="5389" y="5864"/>
                    <a:pt x="6918" y="4686"/>
                  </a:cubicBezTo>
                  <a:cubicBezTo>
                    <a:pt x="6978" y="4639"/>
                    <a:pt x="7056" y="4617"/>
                    <a:pt x="7151" y="4617"/>
                  </a:cubicBezTo>
                  <a:cubicBezTo>
                    <a:pt x="8746" y="4617"/>
                    <a:pt x="15128" y="11107"/>
                    <a:pt x="23409" y="20926"/>
                  </a:cubicBezTo>
                  <a:cubicBezTo>
                    <a:pt x="23936" y="20676"/>
                    <a:pt x="24487" y="20450"/>
                    <a:pt x="25039" y="20250"/>
                  </a:cubicBezTo>
                  <a:cubicBezTo>
                    <a:pt x="14567" y="8068"/>
                    <a:pt x="5972" y="0"/>
                    <a:pt x="3166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498409" y="1604250"/>
            <a:ext cx="308283" cy="294609"/>
            <a:chOff x="3483800" y="1530650"/>
            <a:chExt cx="1459674" cy="1397574"/>
          </a:xfrm>
        </p:grpSpPr>
        <p:sp>
          <p:nvSpPr>
            <p:cNvPr id="129" name="Google Shape;129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 rot="3907081">
            <a:off x="7078935" y="1546583"/>
            <a:ext cx="153542" cy="142591"/>
            <a:chOff x="3931664" y="3196564"/>
            <a:chExt cx="819834" cy="761359"/>
          </a:xfrm>
        </p:grpSpPr>
        <p:sp>
          <p:nvSpPr>
            <p:cNvPr id="139" name="Google Shape;139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3"/>
          <p:cNvGrpSpPr/>
          <p:nvPr/>
        </p:nvGrpSpPr>
        <p:grpSpPr>
          <a:xfrm rot="-2977161">
            <a:off x="3670185" y="4602124"/>
            <a:ext cx="288648" cy="268060"/>
            <a:chOff x="3931664" y="3196564"/>
            <a:chExt cx="819834" cy="761359"/>
          </a:xfrm>
        </p:grpSpPr>
        <p:sp>
          <p:nvSpPr>
            <p:cNvPr id="143" name="Google Shape;143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 rot="-2011775">
            <a:off x="6731571" y="900792"/>
            <a:ext cx="375775" cy="359090"/>
            <a:chOff x="3483800" y="1530650"/>
            <a:chExt cx="1459674" cy="1397574"/>
          </a:xfrm>
        </p:grpSpPr>
        <p:sp>
          <p:nvSpPr>
            <p:cNvPr id="147" name="Google Shape;147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"/>
          <p:cNvGrpSpPr/>
          <p:nvPr/>
        </p:nvGrpSpPr>
        <p:grpSpPr>
          <a:xfrm rot="3907383">
            <a:off x="1116907" y="1177468"/>
            <a:ext cx="235229" cy="218451"/>
            <a:chOff x="3931664" y="3196564"/>
            <a:chExt cx="819834" cy="761359"/>
          </a:xfrm>
        </p:grpSpPr>
        <p:sp>
          <p:nvSpPr>
            <p:cNvPr id="157" name="Google Shape;157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2549400" y="2150850"/>
            <a:ext cx="4045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" name="Google Shape;161;p3"/>
          <p:cNvSpPr txBox="1">
            <a:spLocks noGrp="1"/>
          </p:cNvSpPr>
          <p:nvPr>
            <p:ph type="title" idx="2" hasCustomPrompt="1"/>
          </p:nvPr>
        </p:nvSpPr>
        <p:spPr>
          <a:xfrm>
            <a:off x="4010100" y="1026550"/>
            <a:ext cx="1123800" cy="93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3"/>
          <p:cNvSpPr txBox="1">
            <a:spLocks noGrp="1"/>
          </p:cNvSpPr>
          <p:nvPr>
            <p:ph type="subTitle" idx="1"/>
          </p:nvPr>
        </p:nvSpPr>
        <p:spPr>
          <a:xfrm>
            <a:off x="2549400" y="3180050"/>
            <a:ext cx="4045200" cy="6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3" name="Google Shape;163;p3"/>
          <p:cNvGrpSpPr/>
          <p:nvPr/>
        </p:nvGrpSpPr>
        <p:grpSpPr>
          <a:xfrm>
            <a:off x="998376" y="190487"/>
            <a:ext cx="699037" cy="699037"/>
            <a:chOff x="1565300" y="733100"/>
            <a:chExt cx="1143525" cy="1143525"/>
          </a:xfrm>
        </p:grpSpPr>
        <p:sp>
          <p:nvSpPr>
            <p:cNvPr id="164" name="Google Shape;164;p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3"/>
          <p:cNvGrpSpPr/>
          <p:nvPr/>
        </p:nvGrpSpPr>
        <p:grpSpPr>
          <a:xfrm rot="-895738">
            <a:off x="359618" y="-299817"/>
            <a:ext cx="1016157" cy="1012457"/>
            <a:chOff x="4134250" y="882850"/>
            <a:chExt cx="843375" cy="844025"/>
          </a:xfrm>
        </p:grpSpPr>
        <p:sp>
          <p:nvSpPr>
            <p:cNvPr id="172" name="Google Shape;172;p3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/>
          <p:nvPr/>
        </p:nvSpPr>
        <p:spPr>
          <a:xfrm>
            <a:off x="368100" y="1064050"/>
            <a:ext cx="8407800" cy="37440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"/>
          <p:cNvSpPr txBox="1">
            <a:spLocks noGrp="1"/>
          </p:cNvSpPr>
          <p:nvPr>
            <p:ph type="body" idx="1"/>
          </p:nvPr>
        </p:nvSpPr>
        <p:spPr>
          <a:xfrm>
            <a:off x="720000" y="1268500"/>
            <a:ext cx="7704000" cy="33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12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/>
          <p:nvPr/>
        </p:nvSpPr>
        <p:spPr>
          <a:xfrm>
            <a:off x="5554700" y="136300"/>
            <a:ext cx="4757717" cy="589426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6"/>
          <p:cNvGrpSpPr/>
          <p:nvPr/>
        </p:nvGrpSpPr>
        <p:grpSpPr>
          <a:xfrm rot="-7340515">
            <a:off x="7972572" y="485342"/>
            <a:ext cx="1893455" cy="683957"/>
            <a:chOff x="5725894" y="2571645"/>
            <a:chExt cx="1443144" cy="521294"/>
          </a:xfrm>
        </p:grpSpPr>
        <p:grpSp>
          <p:nvGrpSpPr>
            <p:cNvPr id="237" name="Google Shape;237;p6"/>
            <p:cNvGrpSpPr/>
            <p:nvPr/>
          </p:nvGrpSpPr>
          <p:grpSpPr>
            <a:xfrm rot="5400000">
              <a:off x="6186819" y="2110721"/>
              <a:ext cx="521294" cy="1443144"/>
              <a:chOff x="2916100" y="2780750"/>
              <a:chExt cx="389200" cy="1077375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3049625" y="3452950"/>
                <a:ext cx="125550" cy="405175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16207" extrusionOk="0">
                    <a:moveTo>
                      <a:pt x="0" y="0"/>
                    </a:moveTo>
                    <a:lnTo>
                      <a:pt x="2511" y="16206"/>
                    </a:lnTo>
                    <a:lnTo>
                      <a:pt x="50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3063875" y="3452950"/>
                <a:ext cx="97050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853" extrusionOk="0">
                    <a:moveTo>
                      <a:pt x="1" y="0"/>
                    </a:moveTo>
                    <a:lnTo>
                      <a:pt x="1941" y="7852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3026225" y="3342800"/>
                <a:ext cx="167800" cy="136125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5445" extrusionOk="0">
                    <a:moveTo>
                      <a:pt x="1073" y="1"/>
                    </a:moveTo>
                    <a:cubicBezTo>
                      <a:pt x="777" y="1393"/>
                      <a:pt x="480" y="2786"/>
                      <a:pt x="160" y="4178"/>
                    </a:cubicBezTo>
                    <a:cubicBezTo>
                      <a:pt x="0" y="4794"/>
                      <a:pt x="503" y="5388"/>
                      <a:pt x="1187" y="5410"/>
                    </a:cubicBezTo>
                    <a:cubicBezTo>
                      <a:pt x="1906" y="5433"/>
                      <a:pt x="2631" y="5445"/>
                      <a:pt x="3356" y="5445"/>
                    </a:cubicBezTo>
                    <a:cubicBezTo>
                      <a:pt x="4080" y="5445"/>
                      <a:pt x="4805" y="5433"/>
                      <a:pt x="5524" y="5410"/>
                    </a:cubicBezTo>
                    <a:cubicBezTo>
                      <a:pt x="6209" y="5388"/>
                      <a:pt x="6711" y="4794"/>
                      <a:pt x="6574" y="4178"/>
                    </a:cubicBezTo>
                    <a:cubicBezTo>
                      <a:pt x="6255" y="2786"/>
                      <a:pt x="5935" y="1393"/>
                      <a:pt x="5661" y="1"/>
                    </a:cubicBezTo>
                    <a:cubicBezTo>
                      <a:pt x="4896" y="24"/>
                      <a:pt x="4132" y="35"/>
                      <a:pt x="3367" y="35"/>
                    </a:cubicBezTo>
                    <a:cubicBezTo>
                      <a:pt x="2603" y="35"/>
                      <a:pt x="1838" y="24"/>
                      <a:pt x="107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3026225" y="3342800"/>
                <a:ext cx="54800" cy="13585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5434" extrusionOk="0">
                    <a:moveTo>
                      <a:pt x="1073" y="1"/>
                    </a:moveTo>
                    <a:cubicBezTo>
                      <a:pt x="777" y="1393"/>
                      <a:pt x="480" y="2786"/>
                      <a:pt x="160" y="4178"/>
                    </a:cubicBezTo>
                    <a:cubicBezTo>
                      <a:pt x="0" y="4794"/>
                      <a:pt x="503" y="5388"/>
                      <a:pt x="1187" y="5410"/>
                    </a:cubicBezTo>
                    <a:cubicBezTo>
                      <a:pt x="1530" y="5433"/>
                      <a:pt x="1849" y="5433"/>
                      <a:pt x="2192" y="5433"/>
                    </a:cubicBezTo>
                    <a:lnTo>
                      <a:pt x="2192" y="24"/>
                    </a:lnTo>
                    <a:cubicBezTo>
                      <a:pt x="1826" y="24"/>
                      <a:pt x="1438" y="1"/>
                      <a:pt x="1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141500" y="3342800"/>
                <a:ext cx="52525" cy="1358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5434" extrusionOk="0">
                    <a:moveTo>
                      <a:pt x="1050" y="1"/>
                    </a:moveTo>
                    <a:cubicBezTo>
                      <a:pt x="685" y="1"/>
                      <a:pt x="343" y="24"/>
                      <a:pt x="0" y="24"/>
                    </a:cubicBezTo>
                    <a:lnTo>
                      <a:pt x="0" y="5433"/>
                    </a:lnTo>
                    <a:cubicBezTo>
                      <a:pt x="297" y="5433"/>
                      <a:pt x="616" y="5433"/>
                      <a:pt x="913" y="5410"/>
                    </a:cubicBezTo>
                    <a:cubicBezTo>
                      <a:pt x="1598" y="5388"/>
                      <a:pt x="2100" y="4794"/>
                      <a:pt x="1963" y="4178"/>
                    </a:cubicBezTo>
                    <a:cubicBezTo>
                      <a:pt x="1644" y="2786"/>
                      <a:pt x="1324" y="1393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2963450" y="2780750"/>
                <a:ext cx="295625" cy="6334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25337" extrusionOk="0">
                    <a:moveTo>
                      <a:pt x="5935" y="0"/>
                    </a:moveTo>
                    <a:cubicBezTo>
                      <a:pt x="5456" y="0"/>
                      <a:pt x="69" y="5661"/>
                      <a:pt x="46" y="12645"/>
                    </a:cubicBezTo>
                    <a:cubicBezTo>
                      <a:pt x="1" y="19653"/>
                      <a:pt x="4086" y="25336"/>
                      <a:pt x="5821" y="25336"/>
                    </a:cubicBezTo>
                    <a:cubicBezTo>
                      <a:pt x="7556" y="25336"/>
                      <a:pt x="11779" y="19698"/>
                      <a:pt x="11801" y="12691"/>
                    </a:cubicBezTo>
                    <a:cubicBezTo>
                      <a:pt x="11824" y="5706"/>
                      <a:pt x="6392" y="23"/>
                      <a:pt x="593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26225" y="2780750"/>
                <a:ext cx="170650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4223" extrusionOk="0">
                    <a:moveTo>
                      <a:pt x="3424" y="0"/>
                    </a:moveTo>
                    <a:cubicBezTo>
                      <a:pt x="3173" y="0"/>
                      <a:pt x="1507" y="1621"/>
                      <a:pt x="0" y="4200"/>
                    </a:cubicBezTo>
                    <a:lnTo>
                      <a:pt x="6825" y="4223"/>
                    </a:lnTo>
                    <a:cubicBezTo>
                      <a:pt x="5342" y="1643"/>
                      <a:pt x="3652" y="0"/>
                      <a:pt x="3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966875" y="3143650"/>
                <a:ext cx="288775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7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" y="594"/>
                      <a:pt x="138" y="1188"/>
                      <a:pt x="252" y="1758"/>
                    </a:cubicBezTo>
                    <a:lnTo>
                      <a:pt x="11276" y="1781"/>
                    </a:lnTo>
                    <a:cubicBezTo>
                      <a:pt x="11390" y="1211"/>
                      <a:pt x="11482" y="640"/>
                      <a:pt x="11550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3095275" y="3228100"/>
                <a:ext cx="3425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109" extrusionOk="0">
                    <a:moveTo>
                      <a:pt x="699" y="0"/>
                    </a:moveTo>
                    <a:cubicBezTo>
                      <a:pt x="652" y="0"/>
                      <a:pt x="609" y="25"/>
                      <a:pt x="594" y="69"/>
                    </a:cubicBezTo>
                    <a:cubicBezTo>
                      <a:pt x="594" y="69"/>
                      <a:pt x="594" y="69"/>
                      <a:pt x="571" y="92"/>
                    </a:cubicBezTo>
                    <a:cubicBezTo>
                      <a:pt x="571" y="115"/>
                      <a:pt x="548" y="138"/>
                      <a:pt x="525" y="161"/>
                    </a:cubicBezTo>
                    <a:cubicBezTo>
                      <a:pt x="502" y="229"/>
                      <a:pt x="457" y="321"/>
                      <a:pt x="411" y="435"/>
                    </a:cubicBezTo>
                    <a:cubicBezTo>
                      <a:pt x="366" y="549"/>
                      <a:pt x="320" y="686"/>
                      <a:pt x="297" y="846"/>
                    </a:cubicBezTo>
                    <a:cubicBezTo>
                      <a:pt x="251" y="1005"/>
                      <a:pt x="229" y="1188"/>
                      <a:pt x="183" y="1393"/>
                    </a:cubicBezTo>
                    <a:cubicBezTo>
                      <a:pt x="160" y="1576"/>
                      <a:pt x="160" y="1804"/>
                      <a:pt x="137" y="2032"/>
                    </a:cubicBezTo>
                    <a:cubicBezTo>
                      <a:pt x="137" y="2261"/>
                      <a:pt x="137" y="2489"/>
                      <a:pt x="114" y="2740"/>
                    </a:cubicBezTo>
                    <a:cubicBezTo>
                      <a:pt x="92" y="3242"/>
                      <a:pt x="92" y="3767"/>
                      <a:pt x="69" y="4292"/>
                    </a:cubicBezTo>
                    <a:cubicBezTo>
                      <a:pt x="46" y="4817"/>
                      <a:pt x="46" y="5342"/>
                      <a:pt x="23" y="5844"/>
                    </a:cubicBezTo>
                    <a:cubicBezTo>
                      <a:pt x="23" y="6073"/>
                      <a:pt x="23" y="6324"/>
                      <a:pt x="23" y="6552"/>
                    </a:cubicBezTo>
                    <a:cubicBezTo>
                      <a:pt x="23" y="6780"/>
                      <a:pt x="0" y="6986"/>
                      <a:pt x="0" y="7191"/>
                    </a:cubicBezTo>
                    <a:cubicBezTo>
                      <a:pt x="0" y="7579"/>
                      <a:pt x="0" y="7921"/>
                      <a:pt x="0" y="8150"/>
                    </a:cubicBezTo>
                    <a:cubicBezTo>
                      <a:pt x="0" y="8378"/>
                      <a:pt x="0" y="8515"/>
                      <a:pt x="0" y="8515"/>
                    </a:cubicBezTo>
                    <a:cubicBezTo>
                      <a:pt x="0" y="8834"/>
                      <a:pt x="297" y="9108"/>
                      <a:pt x="685" y="9108"/>
                    </a:cubicBezTo>
                    <a:cubicBezTo>
                      <a:pt x="1050" y="9108"/>
                      <a:pt x="1370" y="8834"/>
                      <a:pt x="1370" y="8515"/>
                    </a:cubicBezTo>
                    <a:cubicBezTo>
                      <a:pt x="1370" y="8515"/>
                      <a:pt x="1370" y="8378"/>
                      <a:pt x="1370" y="8150"/>
                    </a:cubicBezTo>
                    <a:cubicBezTo>
                      <a:pt x="1370" y="7921"/>
                      <a:pt x="1370" y="7579"/>
                      <a:pt x="1370" y="7191"/>
                    </a:cubicBezTo>
                    <a:cubicBezTo>
                      <a:pt x="1370" y="6986"/>
                      <a:pt x="1370" y="6780"/>
                      <a:pt x="1370" y="6552"/>
                    </a:cubicBezTo>
                    <a:cubicBezTo>
                      <a:pt x="1370" y="6324"/>
                      <a:pt x="1370" y="6095"/>
                      <a:pt x="1370" y="5844"/>
                    </a:cubicBezTo>
                    <a:cubicBezTo>
                      <a:pt x="1347" y="5342"/>
                      <a:pt x="1347" y="4817"/>
                      <a:pt x="1324" y="4292"/>
                    </a:cubicBezTo>
                    <a:cubicBezTo>
                      <a:pt x="1324" y="3767"/>
                      <a:pt x="1301" y="3242"/>
                      <a:pt x="1301" y="2740"/>
                    </a:cubicBezTo>
                    <a:cubicBezTo>
                      <a:pt x="1279" y="2489"/>
                      <a:pt x="1279" y="2261"/>
                      <a:pt x="1279" y="2032"/>
                    </a:cubicBezTo>
                    <a:cubicBezTo>
                      <a:pt x="1256" y="1804"/>
                      <a:pt x="1256" y="1576"/>
                      <a:pt x="1233" y="1393"/>
                    </a:cubicBezTo>
                    <a:cubicBezTo>
                      <a:pt x="1210" y="1188"/>
                      <a:pt x="1164" y="1005"/>
                      <a:pt x="1142" y="846"/>
                    </a:cubicBezTo>
                    <a:cubicBezTo>
                      <a:pt x="1096" y="686"/>
                      <a:pt x="1050" y="549"/>
                      <a:pt x="1005" y="435"/>
                    </a:cubicBezTo>
                    <a:cubicBezTo>
                      <a:pt x="982" y="321"/>
                      <a:pt x="936" y="229"/>
                      <a:pt x="890" y="161"/>
                    </a:cubicBezTo>
                    <a:cubicBezTo>
                      <a:pt x="890" y="138"/>
                      <a:pt x="868" y="115"/>
                      <a:pt x="868" y="92"/>
                    </a:cubicBezTo>
                    <a:cubicBezTo>
                      <a:pt x="845" y="69"/>
                      <a:pt x="845" y="69"/>
                      <a:pt x="845" y="69"/>
                    </a:cubicBezTo>
                    <a:cubicBezTo>
                      <a:pt x="822" y="47"/>
                      <a:pt x="799" y="24"/>
                      <a:pt x="776" y="24"/>
                    </a:cubicBezTo>
                    <a:cubicBezTo>
                      <a:pt x="752" y="8"/>
                      <a:pt x="725" y="0"/>
                      <a:pt x="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2916100" y="3237250"/>
                <a:ext cx="141525" cy="21832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8733" extrusionOk="0">
                    <a:moveTo>
                      <a:pt x="2837" y="0"/>
                    </a:moveTo>
                    <a:cubicBezTo>
                      <a:pt x="2833" y="0"/>
                      <a:pt x="2831" y="0"/>
                      <a:pt x="2831" y="0"/>
                    </a:cubicBezTo>
                    <a:cubicBezTo>
                      <a:pt x="0" y="2534"/>
                      <a:pt x="822" y="6734"/>
                      <a:pt x="3355" y="8537"/>
                    </a:cubicBezTo>
                    <a:cubicBezTo>
                      <a:pt x="3563" y="8673"/>
                      <a:pt x="3733" y="8732"/>
                      <a:pt x="3866" y="8732"/>
                    </a:cubicBezTo>
                    <a:cubicBezTo>
                      <a:pt x="4201" y="8732"/>
                      <a:pt x="4311" y="8361"/>
                      <a:pt x="4246" y="7921"/>
                    </a:cubicBezTo>
                    <a:cubicBezTo>
                      <a:pt x="3903" y="5798"/>
                      <a:pt x="5661" y="5638"/>
                      <a:pt x="5661" y="5638"/>
                    </a:cubicBezTo>
                    <a:cubicBezTo>
                      <a:pt x="5108" y="86"/>
                      <a:pt x="2968" y="0"/>
                      <a:pt x="2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3160900" y="3239525"/>
                <a:ext cx="144400" cy="2168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673" extrusionOk="0">
                    <a:moveTo>
                      <a:pt x="2948" y="0"/>
                    </a:moveTo>
                    <a:cubicBezTo>
                      <a:pt x="2724" y="0"/>
                      <a:pt x="584" y="143"/>
                      <a:pt x="0" y="5570"/>
                    </a:cubicBezTo>
                    <a:cubicBezTo>
                      <a:pt x="0" y="5570"/>
                      <a:pt x="1758" y="5730"/>
                      <a:pt x="1415" y="7852"/>
                    </a:cubicBezTo>
                    <a:cubicBezTo>
                      <a:pt x="1349" y="8298"/>
                      <a:pt x="1462" y="8672"/>
                      <a:pt x="1807" y="8672"/>
                    </a:cubicBezTo>
                    <a:cubicBezTo>
                      <a:pt x="1938" y="8672"/>
                      <a:pt x="2104" y="8618"/>
                      <a:pt x="2306" y="8492"/>
                    </a:cubicBezTo>
                    <a:cubicBezTo>
                      <a:pt x="4839" y="6688"/>
                      <a:pt x="5775" y="2534"/>
                      <a:pt x="2968" y="1"/>
                    </a:cubicBezTo>
                    <a:cubicBezTo>
                      <a:pt x="2968" y="1"/>
                      <a:pt x="2961" y="0"/>
                      <a:pt x="29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3017100" y="2934225"/>
                <a:ext cx="18775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7488" extrusionOk="0">
                    <a:moveTo>
                      <a:pt x="3725" y="1"/>
                    </a:moveTo>
                    <a:cubicBezTo>
                      <a:pt x="1667" y="1"/>
                      <a:pt x="0" y="1681"/>
                      <a:pt x="0" y="3722"/>
                    </a:cubicBezTo>
                    <a:cubicBezTo>
                      <a:pt x="0" y="5799"/>
                      <a:pt x="1666" y="7488"/>
                      <a:pt x="3721" y="7488"/>
                    </a:cubicBezTo>
                    <a:cubicBezTo>
                      <a:pt x="5798" y="7488"/>
                      <a:pt x="7487" y="5821"/>
                      <a:pt x="7487" y="3744"/>
                    </a:cubicBezTo>
                    <a:cubicBezTo>
                      <a:pt x="7510" y="1690"/>
                      <a:pt x="5821" y="1"/>
                      <a:pt x="3766" y="1"/>
                    </a:cubicBezTo>
                    <a:cubicBezTo>
                      <a:pt x="3753" y="1"/>
                      <a:pt x="3739" y="1"/>
                      <a:pt x="37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3031925" y="2949075"/>
                <a:ext cx="158100" cy="15752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6301" extrusionOk="0">
                    <a:moveTo>
                      <a:pt x="3132" y="0"/>
                    </a:moveTo>
                    <a:cubicBezTo>
                      <a:pt x="1393" y="0"/>
                      <a:pt x="1" y="1407"/>
                      <a:pt x="1" y="3128"/>
                    </a:cubicBezTo>
                    <a:cubicBezTo>
                      <a:pt x="1" y="4885"/>
                      <a:pt x="1393" y="6300"/>
                      <a:pt x="3151" y="6300"/>
                    </a:cubicBezTo>
                    <a:cubicBezTo>
                      <a:pt x="4885" y="6300"/>
                      <a:pt x="6300" y="4908"/>
                      <a:pt x="6300" y="3150"/>
                    </a:cubicBezTo>
                    <a:cubicBezTo>
                      <a:pt x="6323" y="1416"/>
                      <a:pt x="4908" y="0"/>
                      <a:pt x="3173" y="0"/>
                    </a:cubicBezTo>
                    <a:cubicBezTo>
                      <a:pt x="3159" y="0"/>
                      <a:pt x="3145" y="0"/>
                      <a:pt x="31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3049050" y="2966200"/>
                <a:ext cx="123275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4931" extrusionOk="0">
                    <a:moveTo>
                      <a:pt x="2466" y="0"/>
                    </a:moveTo>
                    <a:cubicBezTo>
                      <a:pt x="1119" y="0"/>
                      <a:pt x="0" y="1096"/>
                      <a:pt x="0" y="2443"/>
                    </a:cubicBezTo>
                    <a:cubicBezTo>
                      <a:pt x="0" y="3812"/>
                      <a:pt x="1096" y="4930"/>
                      <a:pt x="2466" y="4930"/>
                    </a:cubicBezTo>
                    <a:cubicBezTo>
                      <a:pt x="3812" y="4930"/>
                      <a:pt x="4931" y="3835"/>
                      <a:pt x="4931" y="2465"/>
                    </a:cubicBezTo>
                    <a:cubicBezTo>
                      <a:pt x="4931" y="1119"/>
                      <a:pt x="3835" y="0"/>
                      <a:pt x="2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" name="Google Shape;252;p6"/>
            <p:cNvSpPr/>
            <p:nvPr/>
          </p:nvSpPr>
          <p:spPr>
            <a:xfrm rot="5400000">
              <a:off x="6569756" y="2493657"/>
              <a:ext cx="263728" cy="934837"/>
            </a:xfrm>
            <a:custGeom>
              <a:avLst/>
              <a:gdLst/>
              <a:ahLst/>
              <a:cxnLst/>
              <a:rect l="l" t="t" r="r" b="b"/>
              <a:pathLst>
                <a:path w="7876" h="27916" extrusionOk="0">
                  <a:moveTo>
                    <a:pt x="137" y="0"/>
                  </a:moveTo>
                  <a:cubicBezTo>
                    <a:pt x="114" y="0"/>
                    <a:pt x="92" y="23"/>
                    <a:pt x="92" y="23"/>
                  </a:cubicBezTo>
                  <a:cubicBezTo>
                    <a:pt x="1644" y="4542"/>
                    <a:pt x="2169" y="9404"/>
                    <a:pt x="2100" y="13969"/>
                  </a:cubicBezTo>
                  <a:cubicBezTo>
                    <a:pt x="2055" y="18671"/>
                    <a:pt x="1187" y="24240"/>
                    <a:pt x="0" y="27915"/>
                  </a:cubicBezTo>
                  <a:cubicBezTo>
                    <a:pt x="731" y="27915"/>
                    <a:pt x="1484" y="27915"/>
                    <a:pt x="2237" y="27892"/>
                  </a:cubicBezTo>
                  <a:cubicBezTo>
                    <a:pt x="2922" y="27870"/>
                    <a:pt x="3424" y="27276"/>
                    <a:pt x="3287" y="26660"/>
                  </a:cubicBezTo>
                  <a:cubicBezTo>
                    <a:pt x="3082" y="25815"/>
                    <a:pt x="2899" y="24971"/>
                    <a:pt x="2717" y="24126"/>
                  </a:cubicBezTo>
                  <a:lnTo>
                    <a:pt x="2717" y="24126"/>
                  </a:lnTo>
                  <a:cubicBezTo>
                    <a:pt x="3196" y="24377"/>
                    <a:pt x="3721" y="24948"/>
                    <a:pt x="3515" y="26203"/>
                  </a:cubicBezTo>
                  <a:cubicBezTo>
                    <a:pt x="3449" y="26649"/>
                    <a:pt x="3562" y="27023"/>
                    <a:pt x="3907" y="27023"/>
                  </a:cubicBezTo>
                  <a:cubicBezTo>
                    <a:pt x="4038" y="27023"/>
                    <a:pt x="4204" y="26969"/>
                    <a:pt x="4406" y="26843"/>
                  </a:cubicBezTo>
                  <a:cubicBezTo>
                    <a:pt x="6939" y="25039"/>
                    <a:pt x="7875" y="20908"/>
                    <a:pt x="5068" y="18352"/>
                  </a:cubicBezTo>
                  <a:cubicBezTo>
                    <a:pt x="5638" y="16662"/>
                    <a:pt x="6003" y="14722"/>
                    <a:pt x="6003" y="12691"/>
                  </a:cubicBezTo>
                  <a:cubicBezTo>
                    <a:pt x="6026" y="9450"/>
                    <a:pt x="4839" y="6482"/>
                    <a:pt x="3538" y="4223"/>
                  </a:cubicBezTo>
                  <a:cubicBezTo>
                    <a:pt x="3447" y="4063"/>
                    <a:pt x="3356" y="3903"/>
                    <a:pt x="3264" y="3766"/>
                  </a:cubicBezTo>
                  <a:cubicBezTo>
                    <a:pt x="3264" y="3766"/>
                    <a:pt x="3264" y="3766"/>
                    <a:pt x="3264" y="3743"/>
                  </a:cubicBezTo>
                  <a:cubicBezTo>
                    <a:pt x="3082" y="3447"/>
                    <a:pt x="2876" y="3150"/>
                    <a:pt x="2694" y="2876"/>
                  </a:cubicBezTo>
                  <a:cubicBezTo>
                    <a:pt x="2694" y="2876"/>
                    <a:pt x="2671" y="2853"/>
                    <a:pt x="2671" y="2830"/>
                  </a:cubicBezTo>
                  <a:cubicBezTo>
                    <a:pt x="2580" y="2716"/>
                    <a:pt x="2511" y="2602"/>
                    <a:pt x="2420" y="2488"/>
                  </a:cubicBezTo>
                  <a:cubicBezTo>
                    <a:pt x="2397" y="2465"/>
                    <a:pt x="2374" y="2442"/>
                    <a:pt x="2374" y="2397"/>
                  </a:cubicBezTo>
                  <a:cubicBezTo>
                    <a:pt x="2306" y="2305"/>
                    <a:pt x="2237" y="2214"/>
                    <a:pt x="2169" y="2123"/>
                  </a:cubicBezTo>
                  <a:cubicBezTo>
                    <a:pt x="2123" y="2100"/>
                    <a:pt x="2100" y="2054"/>
                    <a:pt x="2077" y="2031"/>
                  </a:cubicBezTo>
                  <a:cubicBezTo>
                    <a:pt x="2009" y="1940"/>
                    <a:pt x="1963" y="1872"/>
                    <a:pt x="1895" y="1780"/>
                  </a:cubicBezTo>
                  <a:cubicBezTo>
                    <a:pt x="1872" y="1758"/>
                    <a:pt x="1849" y="1712"/>
                    <a:pt x="1803" y="1689"/>
                  </a:cubicBezTo>
                  <a:cubicBezTo>
                    <a:pt x="1758" y="1621"/>
                    <a:pt x="1689" y="1552"/>
                    <a:pt x="1644" y="1484"/>
                  </a:cubicBezTo>
                  <a:cubicBezTo>
                    <a:pt x="1621" y="1438"/>
                    <a:pt x="1598" y="1415"/>
                    <a:pt x="1552" y="1370"/>
                  </a:cubicBezTo>
                  <a:cubicBezTo>
                    <a:pt x="1507" y="1324"/>
                    <a:pt x="1461" y="1255"/>
                    <a:pt x="1415" y="1187"/>
                  </a:cubicBezTo>
                  <a:cubicBezTo>
                    <a:pt x="1370" y="1164"/>
                    <a:pt x="1347" y="1118"/>
                    <a:pt x="1324" y="1096"/>
                  </a:cubicBezTo>
                  <a:cubicBezTo>
                    <a:pt x="1279" y="1050"/>
                    <a:pt x="1233" y="981"/>
                    <a:pt x="1187" y="936"/>
                  </a:cubicBezTo>
                  <a:cubicBezTo>
                    <a:pt x="1142" y="913"/>
                    <a:pt x="1119" y="867"/>
                    <a:pt x="1096" y="845"/>
                  </a:cubicBezTo>
                  <a:cubicBezTo>
                    <a:pt x="1050" y="799"/>
                    <a:pt x="1005" y="753"/>
                    <a:pt x="959" y="708"/>
                  </a:cubicBezTo>
                  <a:cubicBezTo>
                    <a:pt x="936" y="685"/>
                    <a:pt x="913" y="662"/>
                    <a:pt x="890" y="639"/>
                  </a:cubicBezTo>
                  <a:cubicBezTo>
                    <a:pt x="845" y="593"/>
                    <a:pt x="822" y="548"/>
                    <a:pt x="776" y="525"/>
                  </a:cubicBezTo>
                  <a:cubicBezTo>
                    <a:pt x="754" y="479"/>
                    <a:pt x="731" y="457"/>
                    <a:pt x="708" y="434"/>
                  </a:cubicBezTo>
                  <a:cubicBezTo>
                    <a:pt x="662" y="411"/>
                    <a:pt x="639" y="388"/>
                    <a:pt x="594" y="342"/>
                  </a:cubicBezTo>
                  <a:cubicBezTo>
                    <a:pt x="571" y="320"/>
                    <a:pt x="548" y="320"/>
                    <a:pt x="548" y="297"/>
                  </a:cubicBezTo>
                  <a:cubicBezTo>
                    <a:pt x="502" y="274"/>
                    <a:pt x="480" y="228"/>
                    <a:pt x="457" y="205"/>
                  </a:cubicBezTo>
                  <a:cubicBezTo>
                    <a:pt x="434" y="205"/>
                    <a:pt x="411" y="183"/>
                    <a:pt x="388" y="160"/>
                  </a:cubicBezTo>
                  <a:cubicBezTo>
                    <a:pt x="365" y="137"/>
                    <a:pt x="343" y="137"/>
                    <a:pt x="320" y="114"/>
                  </a:cubicBezTo>
                  <a:cubicBezTo>
                    <a:pt x="297" y="114"/>
                    <a:pt x="297" y="91"/>
                    <a:pt x="274" y="91"/>
                  </a:cubicBezTo>
                  <a:cubicBezTo>
                    <a:pt x="251" y="68"/>
                    <a:pt x="229" y="46"/>
                    <a:pt x="206" y="46"/>
                  </a:cubicBezTo>
                  <a:cubicBezTo>
                    <a:pt x="206" y="46"/>
                    <a:pt x="206" y="23"/>
                    <a:pt x="183" y="23"/>
                  </a:cubicBezTo>
                  <a:cubicBezTo>
                    <a:pt x="160" y="23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A9A7A7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6"/>
          <p:cNvGrpSpPr/>
          <p:nvPr/>
        </p:nvGrpSpPr>
        <p:grpSpPr>
          <a:xfrm rot="3203653">
            <a:off x="240691" y="985951"/>
            <a:ext cx="297660" cy="239057"/>
            <a:chOff x="3483800" y="1530650"/>
            <a:chExt cx="1459674" cy="1397574"/>
          </a:xfrm>
        </p:grpSpPr>
        <p:sp>
          <p:nvSpPr>
            <p:cNvPr id="254" name="Google Shape;254;p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6"/>
          <p:cNvGrpSpPr/>
          <p:nvPr/>
        </p:nvGrpSpPr>
        <p:grpSpPr>
          <a:xfrm>
            <a:off x="447585" y="150969"/>
            <a:ext cx="374992" cy="348246"/>
            <a:chOff x="3931664" y="3196564"/>
            <a:chExt cx="819834" cy="761359"/>
          </a:xfrm>
        </p:grpSpPr>
        <p:sp>
          <p:nvSpPr>
            <p:cNvPr id="264" name="Google Shape;264;p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1802521" y="-114300"/>
            <a:ext cx="4423146" cy="6000703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 rot="10800000">
            <a:off x="7479301" y="-542730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6985149" y="261297"/>
            <a:ext cx="318260" cy="29556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7030779" y="728689"/>
            <a:ext cx="193699" cy="185318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3168000" y="16461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2734050" y="2671158"/>
            <a:ext cx="3675900" cy="82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133488" y="3542250"/>
            <a:ext cx="652900" cy="652900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591150" y="540000"/>
            <a:ext cx="1040525" cy="1040525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0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 rot="-5400000">
            <a:off x="5143212" y="-1885062"/>
            <a:ext cx="5253633" cy="580583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314" name="Google Shape;314;p8"/>
          <p:cNvSpPr/>
          <p:nvPr/>
        </p:nvSpPr>
        <p:spPr>
          <a:xfrm flipH="1">
            <a:off x="-457808" y="-95587"/>
            <a:ext cx="4423146" cy="596908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8"/>
          <p:cNvGrpSpPr/>
          <p:nvPr/>
        </p:nvGrpSpPr>
        <p:grpSpPr>
          <a:xfrm>
            <a:off x="-163700" y="-187875"/>
            <a:ext cx="1143525" cy="1143525"/>
            <a:chOff x="1565300" y="733100"/>
            <a:chExt cx="1143525" cy="1143525"/>
          </a:xfrm>
        </p:grpSpPr>
        <p:sp>
          <p:nvSpPr>
            <p:cNvPr id="316" name="Google Shape;316;p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7449323" y="2055628"/>
            <a:ext cx="539058" cy="516124"/>
            <a:chOff x="3483800" y="1530650"/>
            <a:chExt cx="1459674" cy="1397574"/>
          </a:xfrm>
        </p:grpSpPr>
        <p:sp>
          <p:nvSpPr>
            <p:cNvPr id="324" name="Google Shape;324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3836035" y="191744"/>
            <a:ext cx="374992" cy="348246"/>
            <a:chOff x="3931664" y="3196564"/>
            <a:chExt cx="819834" cy="761359"/>
          </a:xfrm>
        </p:grpSpPr>
        <p:sp>
          <p:nvSpPr>
            <p:cNvPr id="334" name="Google Shape;334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8"/>
          <p:cNvGrpSpPr/>
          <p:nvPr/>
        </p:nvGrpSpPr>
        <p:grpSpPr>
          <a:xfrm rot="-3462168">
            <a:off x="3282873" y="282904"/>
            <a:ext cx="184279" cy="165931"/>
            <a:chOff x="3931664" y="3196564"/>
            <a:chExt cx="819834" cy="761359"/>
          </a:xfrm>
        </p:grpSpPr>
        <p:sp>
          <p:nvSpPr>
            <p:cNvPr id="338" name="Google Shape;338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8"/>
          <p:cNvGrpSpPr/>
          <p:nvPr/>
        </p:nvGrpSpPr>
        <p:grpSpPr>
          <a:xfrm rot="-5681754">
            <a:off x="8241378" y="3006753"/>
            <a:ext cx="184261" cy="165900"/>
            <a:chOff x="3931664" y="3196564"/>
            <a:chExt cx="819834" cy="761359"/>
          </a:xfrm>
        </p:grpSpPr>
        <p:sp>
          <p:nvSpPr>
            <p:cNvPr id="342" name="Google Shape;342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8"/>
          <p:cNvGrpSpPr/>
          <p:nvPr/>
        </p:nvGrpSpPr>
        <p:grpSpPr>
          <a:xfrm rot="3093407">
            <a:off x="323639" y="1552011"/>
            <a:ext cx="404044" cy="329363"/>
            <a:chOff x="3483800" y="1530650"/>
            <a:chExt cx="1459674" cy="1397574"/>
          </a:xfrm>
        </p:grpSpPr>
        <p:sp>
          <p:nvSpPr>
            <p:cNvPr id="346" name="Google Shape;34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3093417">
            <a:off x="3136301" y="4652973"/>
            <a:ext cx="235009" cy="225010"/>
            <a:chOff x="3483800" y="1530650"/>
            <a:chExt cx="1459674" cy="1397574"/>
          </a:xfrm>
        </p:grpSpPr>
        <p:sp>
          <p:nvSpPr>
            <p:cNvPr id="356" name="Google Shape;35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8"/>
          <p:cNvGrpSpPr/>
          <p:nvPr/>
        </p:nvGrpSpPr>
        <p:grpSpPr>
          <a:xfrm>
            <a:off x="1646560" y="3582869"/>
            <a:ext cx="374992" cy="348246"/>
            <a:chOff x="3931664" y="3196564"/>
            <a:chExt cx="819834" cy="761359"/>
          </a:xfrm>
        </p:grpSpPr>
        <p:sp>
          <p:nvSpPr>
            <p:cNvPr id="366" name="Google Shape;366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8"/>
          <p:cNvSpPr txBox="1">
            <a:spLocks noGrp="1"/>
          </p:cNvSpPr>
          <p:nvPr>
            <p:ph type="title"/>
          </p:nvPr>
        </p:nvSpPr>
        <p:spPr>
          <a:xfrm>
            <a:off x="1952550" y="1739550"/>
            <a:ext cx="5238900" cy="16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70" name="Google Shape;370;p8"/>
          <p:cNvGrpSpPr/>
          <p:nvPr/>
        </p:nvGrpSpPr>
        <p:grpSpPr>
          <a:xfrm rot="-899098">
            <a:off x="7338657" y="3773043"/>
            <a:ext cx="1912361" cy="1912091"/>
            <a:chOff x="4134250" y="882850"/>
            <a:chExt cx="843375" cy="844025"/>
          </a:xfrm>
        </p:grpSpPr>
        <p:sp>
          <p:nvSpPr>
            <p:cNvPr id="371" name="Google Shape;371;p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8"/>
          <p:cNvGrpSpPr/>
          <p:nvPr/>
        </p:nvGrpSpPr>
        <p:grpSpPr>
          <a:xfrm>
            <a:off x="657488" y="430950"/>
            <a:ext cx="652900" cy="652900"/>
            <a:chOff x="2751400" y="2498775"/>
            <a:chExt cx="652900" cy="652900"/>
          </a:xfrm>
        </p:grpSpPr>
        <p:sp>
          <p:nvSpPr>
            <p:cNvPr id="377" name="Google Shape;377;p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0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0"/>
          <p:cNvSpPr/>
          <p:nvPr/>
        </p:nvSpPr>
        <p:spPr>
          <a:xfrm rot="7284063">
            <a:off x="-1608916" y="2665095"/>
            <a:ext cx="2949182" cy="325916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0"/>
          <p:cNvGrpSpPr/>
          <p:nvPr/>
        </p:nvGrpSpPr>
        <p:grpSpPr>
          <a:xfrm rot="3204101">
            <a:off x="8405188" y="4689994"/>
            <a:ext cx="197087" cy="158154"/>
            <a:chOff x="3483800" y="1530650"/>
            <a:chExt cx="1459674" cy="1397574"/>
          </a:xfrm>
        </p:grpSpPr>
        <p:sp>
          <p:nvSpPr>
            <p:cNvPr id="448" name="Google Shape;448;p1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0"/>
          <p:cNvGrpSpPr/>
          <p:nvPr/>
        </p:nvGrpSpPr>
        <p:grpSpPr>
          <a:xfrm>
            <a:off x="8716960" y="3747944"/>
            <a:ext cx="374992" cy="348246"/>
            <a:chOff x="3931664" y="3196564"/>
            <a:chExt cx="819834" cy="761359"/>
          </a:xfrm>
        </p:grpSpPr>
        <p:sp>
          <p:nvSpPr>
            <p:cNvPr id="458" name="Google Shape;458;p10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0"/>
          <p:cNvGrpSpPr/>
          <p:nvPr/>
        </p:nvGrpSpPr>
        <p:grpSpPr>
          <a:xfrm rot="3203653">
            <a:off x="8538041" y="1607001"/>
            <a:ext cx="297660" cy="239057"/>
            <a:chOff x="3483800" y="1530650"/>
            <a:chExt cx="1459674" cy="1397574"/>
          </a:xfrm>
        </p:grpSpPr>
        <p:sp>
          <p:nvSpPr>
            <p:cNvPr id="462" name="Google Shape;462;p1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10"/>
          <p:cNvGrpSpPr/>
          <p:nvPr/>
        </p:nvGrpSpPr>
        <p:grpSpPr>
          <a:xfrm>
            <a:off x="167635" y="707019"/>
            <a:ext cx="374992" cy="348246"/>
            <a:chOff x="3931664" y="3196564"/>
            <a:chExt cx="819834" cy="761359"/>
          </a:xfrm>
        </p:grpSpPr>
        <p:sp>
          <p:nvSpPr>
            <p:cNvPr id="472" name="Google Shape;472;p10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0"/>
          <p:cNvGrpSpPr/>
          <p:nvPr/>
        </p:nvGrpSpPr>
        <p:grpSpPr>
          <a:xfrm rot="3205120">
            <a:off x="435170" y="1966795"/>
            <a:ext cx="208678" cy="167461"/>
            <a:chOff x="3483800" y="1530650"/>
            <a:chExt cx="1459674" cy="1397574"/>
          </a:xfrm>
        </p:grpSpPr>
        <p:sp>
          <p:nvSpPr>
            <p:cNvPr id="476" name="Google Shape;476;p1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52769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3"/>
          <p:cNvSpPr/>
          <p:nvPr/>
        </p:nvSpPr>
        <p:spPr>
          <a:xfrm>
            <a:off x="-3519225" y="0"/>
            <a:ext cx="5253633" cy="52768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2295600" y="3021563"/>
            <a:ext cx="4553100" cy="4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2295450" y="1685138"/>
            <a:ext cx="4553100" cy="123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1535429" y="583264"/>
            <a:ext cx="193699" cy="185318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7089424" y="3405872"/>
            <a:ext cx="318260" cy="29556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575339" y="1284522"/>
            <a:ext cx="500427" cy="464734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7972429" y="2479089"/>
            <a:ext cx="193699" cy="185318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2741984" y="4418164"/>
            <a:ext cx="307579" cy="294296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7407403" y="392194"/>
            <a:ext cx="318220" cy="295523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8370337" y="-422491"/>
            <a:ext cx="1143068" cy="1143068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324835" y="3402341"/>
            <a:ext cx="1933254" cy="1933222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72" r:id="rId14"/>
    <p:sldLayoutId id="2147483674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454">
          <p15:clr>
            <a:srgbClr val="00FF00"/>
          </p15:clr>
        </p15:guide>
        <p15:guide id="4" pos="5306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90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instagram.com/nsmi.english1ro.medio/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www.youtube.com/channel/UCpZ9aYwKpOKDJRlZHSmuX2w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5.m4a"/><Relationship Id="rId7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35"/>
          <p:cNvSpPr txBox="1">
            <a:spLocks noGrp="1"/>
          </p:cNvSpPr>
          <p:nvPr>
            <p:ph type="ctrTitle"/>
          </p:nvPr>
        </p:nvSpPr>
        <p:spPr>
          <a:xfrm>
            <a:off x="1755300" y="1795813"/>
            <a:ext cx="5633400" cy="98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NEXT DOOR</a:t>
            </a:r>
            <a:endParaRPr dirty="0"/>
          </a:p>
        </p:txBody>
      </p:sp>
      <p:sp>
        <p:nvSpPr>
          <p:cNvPr id="1441" name="Google Shape;1441;p35"/>
          <p:cNvSpPr txBox="1">
            <a:spLocks noGrp="1"/>
          </p:cNvSpPr>
          <p:nvPr>
            <p:ph type="subTitle" idx="1"/>
          </p:nvPr>
        </p:nvSpPr>
        <p:spPr>
          <a:xfrm>
            <a:off x="1755300" y="2831688"/>
            <a:ext cx="5633400" cy="51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 story from another planet!</a:t>
            </a:r>
            <a:endParaRPr lang="en-GB" dirty="0"/>
          </a:p>
        </p:txBody>
      </p:sp>
      <p:sp>
        <p:nvSpPr>
          <p:cNvPr id="4" name="Subtítulo 1"/>
          <p:cNvSpPr txBox="1">
            <a:spLocks/>
          </p:cNvSpPr>
          <p:nvPr/>
        </p:nvSpPr>
        <p:spPr>
          <a:xfrm>
            <a:off x="640850" y="356740"/>
            <a:ext cx="430102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2EC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2EC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DAF2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E1DAF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MX" sz="1100" dirty="0" smtClean="0"/>
              <a:t>  </a:t>
            </a:r>
            <a:r>
              <a:rPr lang="es-MX" sz="1100" dirty="0" smtClean="0">
                <a:solidFill>
                  <a:schemeClr val="tx1"/>
                </a:solidFill>
              </a:rPr>
              <a:t>Colegio Nuestra Señora María Inmaculada del Bosque</a:t>
            </a:r>
          </a:p>
          <a:p>
            <a:r>
              <a:rPr lang="es-MX" sz="1100" dirty="0">
                <a:solidFill>
                  <a:schemeClr val="tx1"/>
                </a:solidFill>
              </a:rPr>
              <a:t> </a:t>
            </a:r>
            <a:r>
              <a:rPr lang="es-MX" sz="1100" dirty="0" smtClean="0">
                <a:solidFill>
                  <a:schemeClr val="tx1"/>
                </a:solidFill>
              </a:rPr>
              <a:t> English Department</a:t>
            </a:r>
          </a:p>
          <a:p>
            <a:r>
              <a:rPr lang="es-MX" sz="1100" dirty="0" smtClean="0">
                <a:solidFill>
                  <a:schemeClr val="tx1"/>
                </a:solidFill>
              </a:rPr>
              <a:t>  1st Grade</a:t>
            </a:r>
            <a:endParaRPr lang="es-MX" sz="1100" dirty="0">
              <a:solidFill>
                <a:schemeClr val="tx1"/>
              </a:solidFill>
            </a:endParaRPr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8" y="164185"/>
            <a:ext cx="669754" cy="6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0500" y="1680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2989780" y="4222679"/>
            <a:ext cx="5735721" cy="7500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/>
          <p:cNvSpPr/>
          <p:nvPr/>
        </p:nvSpPr>
        <p:spPr>
          <a:xfrm>
            <a:off x="195209" y="2054831"/>
            <a:ext cx="3000054" cy="945223"/>
          </a:xfrm>
          <a:prstGeom prst="roundRect">
            <a:avLst/>
          </a:prstGeom>
          <a:solidFill>
            <a:srgbClr val="A7F27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890" y="1412001"/>
            <a:ext cx="5216611" cy="2646291"/>
          </a:xfrm>
          <a:prstGeom prst="rect">
            <a:avLst/>
          </a:prstGeom>
        </p:spPr>
      </p:pic>
      <p:sp>
        <p:nvSpPr>
          <p:cNvPr id="3" name="Google Shape;1549;p43"/>
          <p:cNvSpPr txBox="1">
            <a:spLocks noGrp="1"/>
          </p:cNvSpPr>
          <p:nvPr>
            <p:ph type="title"/>
          </p:nvPr>
        </p:nvSpPr>
        <p:spPr>
          <a:xfrm>
            <a:off x="1155748" y="205319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Now, let’s remember…</a:t>
            </a:r>
            <a:endParaRPr dirty="0"/>
          </a:p>
        </p:txBody>
      </p:sp>
      <p:sp>
        <p:nvSpPr>
          <p:cNvPr id="5" name="Google Shape;1441;p35"/>
          <p:cNvSpPr txBox="1">
            <a:spLocks/>
          </p:cNvSpPr>
          <p:nvPr/>
        </p:nvSpPr>
        <p:spPr>
          <a:xfrm>
            <a:off x="258720" y="1838543"/>
            <a:ext cx="2873032" cy="13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GB" b="1" dirty="0" smtClean="0">
                <a:solidFill>
                  <a:srgbClr val="00B050"/>
                </a:solidFill>
              </a:rPr>
              <a:t>Sentences in green are facts and habits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Google Shape;1441;p35"/>
          <p:cNvSpPr txBox="1">
            <a:spLocks/>
          </p:cNvSpPr>
          <p:nvPr/>
        </p:nvSpPr>
        <p:spPr>
          <a:xfrm>
            <a:off x="3068241" y="4359055"/>
            <a:ext cx="5633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GB" b="1" dirty="0" smtClean="0">
                <a:solidFill>
                  <a:srgbClr val="FF0000"/>
                </a:solidFill>
              </a:rPr>
              <a:t>Sentences in red represent actions that are happening right now, in this moment.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3068241" y="2054831"/>
            <a:ext cx="640730" cy="246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116606" y="2424701"/>
            <a:ext cx="592365" cy="90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2287307" y="2735146"/>
            <a:ext cx="1966194" cy="249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7664521" y="2527442"/>
            <a:ext cx="125130" cy="1831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7522493" y="3764483"/>
            <a:ext cx="62565" cy="594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Google Shape;1549;p43"/>
          <p:cNvSpPr txBox="1">
            <a:spLocks/>
          </p:cNvSpPr>
          <p:nvPr/>
        </p:nvSpPr>
        <p:spPr>
          <a:xfrm>
            <a:off x="133450" y="1021614"/>
            <a:ext cx="293654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 smtClean="0"/>
              <a:t>Simple </a:t>
            </a:r>
          </a:p>
          <a:p>
            <a:pPr algn="ctr"/>
            <a:r>
              <a:rPr lang="en-GB" dirty="0" smtClean="0"/>
              <a:t>Present</a:t>
            </a:r>
            <a:endParaRPr lang="en-GB" dirty="0"/>
          </a:p>
        </p:txBody>
      </p:sp>
      <p:sp>
        <p:nvSpPr>
          <p:cNvPr id="25" name="Google Shape;1549;p43"/>
          <p:cNvSpPr txBox="1">
            <a:spLocks/>
          </p:cNvSpPr>
          <p:nvPr/>
        </p:nvSpPr>
        <p:spPr>
          <a:xfrm>
            <a:off x="258720" y="3799562"/>
            <a:ext cx="293654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 smtClean="0"/>
              <a:t>Present </a:t>
            </a:r>
          </a:p>
          <a:p>
            <a:pPr algn="ctr"/>
            <a:r>
              <a:rPr lang="en-GB" dirty="0" smtClean="0"/>
              <a:t>Continuous</a:t>
            </a:r>
            <a:endParaRPr lang="en-GB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6991" y="195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trella de 5 puntas 7"/>
          <p:cNvSpPr/>
          <p:nvPr/>
        </p:nvSpPr>
        <p:spPr>
          <a:xfrm>
            <a:off x="5554114" y="2920557"/>
            <a:ext cx="2270589" cy="1797978"/>
          </a:xfrm>
          <a:prstGeom prst="star5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strella de 5 puntas 6"/>
          <p:cNvSpPr/>
          <p:nvPr/>
        </p:nvSpPr>
        <p:spPr>
          <a:xfrm>
            <a:off x="5554114" y="1047515"/>
            <a:ext cx="2270589" cy="1797978"/>
          </a:xfrm>
          <a:prstGeom prst="star5">
            <a:avLst/>
          </a:prstGeom>
          <a:solidFill>
            <a:srgbClr val="00B050"/>
          </a:solidFill>
          <a:ln>
            <a:solidFill>
              <a:srgbClr val="A7F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776" y="245173"/>
            <a:ext cx="8845240" cy="936355"/>
          </a:xfrm>
        </p:spPr>
        <p:txBody>
          <a:bodyPr/>
          <a:lstStyle/>
          <a:p>
            <a:r>
              <a:rPr lang="en-GB" dirty="0" smtClean="0"/>
              <a:t>Let’s do a short exercise…</a:t>
            </a:r>
            <a:br>
              <a:rPr lang="en-GB" dirty="0" smtClean="0"/>
            </a:br>
            <a:r>
              <a:rPr lang="en-GB" sz="2000" dirty="0" smtClean="0"/>
              <a:t>Match the definition to the correct tense</a:t>
            </a:r>
            <a:endParaRPr lang="en-GB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1776" y="1469204"/>
            <a:ext cx="3256099" cy="2566099"/>
          </a:xfrm>
        </p:spPr>
        <p:txBody>
          <a:bodyPr/>
          <a:lstStyle/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This tense is used to express actions happening in the moment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In this tense, you use –ing ending 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In this tense, you use adverbs such as always, never, usually, sometimes and often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To form this tense, we have to use verb to be.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This tense is used to represent habits and routines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This tense is used with expressions like right now, in this moment, look!. </a:t>
            </a:r>
          </a:p>
          <a:p>
            <a:pPr marL="469900" indent="-342900">
              <a:buFont typeface="+mj-lt"/>
              <a:buAutoNum type="arabicPeriod"/>
            </a:pPr>
            <a:r>
              <a:rPr lang="en-GB" sz="1400" dirty="0" smtClean="0">
                <a:solidFill>
                  <a:schemeClr val="tx1"/>
                </a:solidFill>
              </a:rPr>
              <a:t>To form the 3</a:t>
            </a:r>
            <a:r>
              <a:rPr lang="en-GB" sz="1400" baseline="30000" dirty="0" smtClean="0">
                <a:solidFill>
                  <a:schemeClr val="tx1"/>
                </a:solidFill>
              </a:rPr>
              <a:t>rd</a:t>
            </a:r>
            <a:r>
              <a:rPr lang="en-GB" sz="1400" dirty="0" smtClean="0">
                <a:solidFill>
                  <a:schemeClr val="tx1"/>
                </a:solidFill>
              </a:rPr>
              <a:t> person singular, we use –s, -es, -ies. </a:t>
            </a:r>
          </a:p>
          <a:p>
            <a:pPr marL="469900" indent="-342900">
              <a:buFont typeface="+mj-lt"/>
              <a:buAutoNum type="arabicPeriod"/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" name="Google Shape;1549;p43"/>
          <p:cNvSpPr txBox="1">
            <a:spLocks/>
          </p:cNvSpPr>
          <p:nvPr/>
        </p:nvSpPr>
        <p:spPr>
          <a:xfrm>
            <a:off x="5221138" y="1469204"/>
            <a:ext cx="293654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 smtClean="0"/>
              <a:t>Simple </a:t>
            </a:r>
          </a:p>
          <a:p>
            <a:pPr algn="ctr"/>
            <a:r>
              <a:rPr lang="en-GB" dirty="0" smtClean="0"/>
              <a:t>Present</a:t>
            </a:r>
            <a:endParaRPr lang="en-GB" dirty="0"/>
          </a:p>
        </p:txBody>
      </p:sp>
      <p:sp>
        <p:nvSpPr>
          <p:cNvPr id="5" name="Google Shape;1549;p43"/>
          <p:cNvSpPr txBox="1">
            <a:spLocks/>
          </p:cNvSpPr>
          <p:nvPr/>
        </p:nvSpPr>
        <p:spPr>
          <a:xfrm>
            <a:off x="5221138" y="3342246"/>
            <a:ext cx="293654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 smtClean="0"/>
              <a:t>Present </a:t>
            </a:r>
          </a:p>
          <a:p>
            <a:pPr algn="ctr"/>
            <a:r>
              <a:rPr lang="en-GB" dirty="0" smtClean="0"/>
              <a:t>Continuous</a:t>
            </a:r>
            <a:endParaRPr lang="en-GB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9314" y="29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78" y="-20691"/>
            <a:ext cx="2400796" cy="2210424"/>
          </a:xfrm>
          <a:prstGeom prst="rect">
            <a:avLst/>
          </a:prstGeom>
        </p:spPr>
      </p:pic>
      <p:sp>
        <p:nvSpPr>
          <p:cNvPr id="26" name="Llamada de flecha hacia abajo 25"/>
          <p:cNvSpPr/>
          <p:nvPr/>
        </p:nvSpPr>
        <p:spPr>
          <a:xfrm>
            <a:off x="2075380" y="859446"/>
            <a:ext cx="1602768" cy="599818"/>
          </a:xfrm>
          <a:prstGeom prst="down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Llamada de flecha hacia abajo 26"/>
          <p:cNvSpPr/>
          <p:nvPr/>
        </p:nvSpPr>
        <p:spPr>
          <a:xfrm>
            <a:off x="5805377" y="845444"/>
            <a:ext cx="2730059" cy="599818"/>
          </a:xfrm>
          <a:prstGeom prst="down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Llamada de flecha hacia abajo 27"/>
          <p:cNvSpPr/>
          <p:nvPr/>
        </p:nvSpPr>
        <p:spPr>
          <a:xfrm>
            <a:off x="4002907" y="884556"/>
            <a:ext cx="1602768" cy="599818"/>
          </a:xfrm>
          <a:prstGeom prst="down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1776" y="245174"/>
            <a:ext cx="8845240" cy="587034"/>
          </a:xfrm>
        </p:spPr>
        <p:txBody>
          <a:bodyPr/>
          <a:lstStyle/>
          <a:p>
            <a:r>
              <a:rPr lang="en-GB" dirty="0" smtClean="0"/>
              <a:t>Structures: </a:t>
            </a:r>
            <a:r>
              <a:rPr lang="en-GB" i="1" dirty="0" smtClean="0"/>
              <a:t>sleep</a:t>
            </a:r>
            <a:endParaRPr lang="en-GB" sz="2000" i="1" dirty="0"/>
          </a:p>
        </p:txBody>
      </p:sp>
      <p:sp>
        <p:nvSpPr>
          <p:cNvPr id="5" name="Google Shape;1549;p43"/>
          <p:cNvSpPr txBox="1">
            <a:spLocks/>
          </p:cNvSpPr>
          <p:nvPr/>
        </p:nvSpPr>
        <p:spPr>
          <a:xfrm>
            <a:off x="-122916" y="1662236"/>
            <a:ext cx="202133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 smtClean="0"/>
              <a:t>Simple </a:t>
            </a:r>
          </a:p>
          <a:p>
            <a:pPr algn="ctr"/>
            <a:r>
              <a:rPr lang="en-GB" sz="2400" dirty="0" smtClean="0"/>
              <a:t>Present</a:t>
            </a:r>
            <a:endParaRPr lang="en-GB" sz="2400" dirty="0"/>
          </a:p>
        </p:txBody>
      </p:sp>
      <p:sp>
        <p:nvSpPr>
          <p:cNvPr id="6" name="Google Shape;1549;p43"/>
          <p:cNvSpPr txBox="1">
            <a:spLocks/>
          </p:cNvSpPr>
          <p:nvPr/>
        </p:nvSpPr>
        <p:spPr>
          <a:xfrm>
            <a:off x="-122915" y="3470789"/>
            <a:ext cx="202133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 smtClean="0"/>
              <a:t>Present </a:t>
            </a:r>
          </a:p>
          <a:p>
            <a:pPr algn="ctr"/>
            <a:r>
              <a:rPr lang="en-GB" sz="2400" dirty="0" smtClean="0"/>
              <a:t>Continuous</a:t>
            </a:r>
            <a:endParaRPr lang="en-GB" sz="2400" dirty="0"/>
          </a:p>
        </p:txBody>
      </p:sp>
      <p:sp>
        <p:nvSpPr>
          <p:cNvPr id="10" name="Google Shape;1549;p43"/>
          <p:cNvSpPr txBox="1">
            <a:spLocks/>
          </p:cNvSpPr>
          <p:nvPr/>
        </p:nvSpPr>
        <p:spPr>
          <a:xfrm>
            <a:off x="1898417" y="884556"/>
            <a:ext cx="6911083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i="1" dirty="0" smtClean="0"/>
              <a:t>Affirmative             Negative          Questions/Short Answers</a:t>
            </a:r>
            <a:endParaRPr lang="en-GB" sz="2000" i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1894839" y="1754354"/>
            <a:ext cx="1995489" cy="849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 sleep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She sleeps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 sleep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968317" y="1754353"/>
            <a:ext cx="1995489" cy="841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 don’t sleep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She doesn’t sleep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 don’t sleep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6041795" y="1766192"/>
            <a:ext cx="3020012" cy="829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Do I / we sleep? - Does she sleep? 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Yes, I / we do - Yes, she does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No, I / we don’t - No, she doesn’t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6744999" y="4326278"/>
            <a:ext cx="1688976" cy="68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Are we sleeping?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Yes, we are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No, we aren’t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4046306" y="3339960"/>
            <a:ext cx="1995489" cy="68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I’m not sleeping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She isn’t sleeping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 aren’t sleeping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1898417" y="3369303"/>
            <a:ext cx="1995489" cy="68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 am sleeping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She is sleeping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 are sleeping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6744999" y="2849200"/>
            <a:ext cx="1613604" cy="68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Am I sleeping?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Yes, I  am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No, I’m not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6744999" y="3587739"/>
            <a:ext cx="1688976" cy="68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Is she sleeping?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Yes, she is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No, she isn’t</a:t>
            </a:r>
            <a:endParaRPr lang="en-GB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837" y="1052636"/>
            <a:ext cx="609600" cy="609600"/>
          </a:xfrm>
          <a:prstGeom prst="rect">
            <a:avLst/>
          </a:prstGeom>
        </p:spPr>
      </p:pic>
      <p:pic>
        <p:nvPicPr>
          <p:cNvPr id="3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213" y="2840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42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46"/>
          <p:cNvSpPr txBox="1">
            <a:spLocks noGrp="1"/>
          </p:cNvSpPr>
          <p:nvPr>
            <p:ph type="title"/>
          </p:nvPr>
        </p:nvSpPr>
        <p:spPr>
          <a:xfrm>
            <a:off x="1952550" y="1739550"/>
            <a:ext cx="5238900" cy="16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ACTIVITY TIME</a:t>
            </a:r>
            <a:endParaRPr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019" y="218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00" y="205319"/>
            <a:ext cx="7704000" cy="477300"/>
          </a:xfrm>
        </p:spPr>
        <p:txBody>
          <a:bodyPr/>
          <a:lstStyle/>
          <a:p>
            <a:r>
              <a:rPr lang="en-US" sz="2000" dirty="0" smtClean="0"/>
              <a:t>1. Complete the chart writing the correct version of each form of Simple present and Present continuous.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Example: I am dreaming / I’m not dreaming / Am I dreaming?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226393"/>
              </p:ext>
            </p:extLst>
          </p:nvPr>
        </p:nvGraphicFramePr>
        <p:xfrm>
          <a:off x="556437" y="1305297"/>
          <a:ext cx="8311116" cy="3418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0372"/>
                <a:gridCol w="2770372"/>
                <a:gridCol w="2770372"/>
              </a:tblGrid>
              <a:tr h="48338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Affirmative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Negative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Yes/No Question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Martin and his sister are watching </a:t>
                      </a:r>
                      <a:r>
                        <a:rPr lang="en-GB" i="1" noProof="0" dirty="0" smtClean="0"/>
                        <a:t>“Dark”</a:t>
                      </a:r>
                      <a:endParaRPr lang="en-GB" i="1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Is Margarita</a:t>
                      </a:r>
                      <a:r>
                        <a:rPr lang="en-GB" baseline="0" noProof="0" dirty="0" smtClean="0"/>
                        <a:t> telling the truth?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You</a:t>
                      </a:r>
                      <a:r>
                        <a:rPr lang="en-GB" baseline="0" noProof="0" dirty="0" smtClean="0"/>
                        <a:t> don’t use the underground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I like the ocean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Are you writing a</a:t>
                      </a:r>
                      <a:r>
                        <a:rPr lang="en-GB" baseline="0" noProof="0" dirty="0" smtClean="0"/>
                        <a:t> novel?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8338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Alice</a:t>
                      </a:r>
                      <a:r>
                        <a:rPr lang="en-GB" baseline="0" noProof="0" dirty="0" smtClean="0"/>
                        <a:t> is not dancing with a friend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37" y="443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00" y="205319"/>
            <a:ext cx="7704000" cy="477300"/>
          </a:xfrm>
        </p:spPr>
        <p:txBody>
          <a:bodyPr/>
          <a:lstStyle/>
          <a:p>
            <a:r>
              <a:rPr lang="en-US" sz="2000" dirty="0"/>
              <a:t>2</a:t>
            </a:r>
            <a:r>
              <a:rPr lang="en-US" sz="2000" dirty="0" smtClean="0"/>
              <a:t>. Complete the sentences. Choose the best alternative. Use either Simple present or Present Continuous.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27" y="829609"/>
            <a:ext cx="7252746" cy="412608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30" y="139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20000" y="205319"/>
            <a:ext cx="7704000" cy="477300"/>
          </a:xfrm>
        </p:spPr>
        <p:txBody>
          <a:bodyPr/>
          <a:lstStyle/>
          <a:p>
            <a:r>
              <a:rPr lang="en-US" sz="2000" dirty="0" smtClean="0"/>
              <a:t>3. Write a suitable sentence for each situation. Use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Continuous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97951" y="682619"/>
            <a:ext cx="8537824" cy="41154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Example: It’s 9 pm. What is he doing? </a:t>
            </a:r>
            <a:r>
              <a:rPr lang="en-GB" b="1" i="1" dirty="0" smtClean="0"/>
              <a:t>He is reading a book.</a:t>
            </a:r>
          </a:p>
          <a:p>
            <a:endParaRPr lang="en-GB" b="1" i="1" dirty="0" smtClean="0"/>
          </a:p>
          <a:p>
            <a:pPr marL="342900" indent="-342900">
              <a:buAutoNum type="arabicPeriod"/>
            </a:pPr>
            <a:r>
              <a:rPr lang="en-GB" dirty="0" smtClean="0"/>
              <a:t>She is in her bedroom. What is she doing? ____________________________________</a:t>
            </a:r>
          </a:p>
          <a:p>
            <a:pPr marL="342900" indent="-342900">
              <a:buAutoNum type="arabicPeriod"/>
            </a:pPr>
            <a:r>
              <a:rPr lang="en-GB" dirty="0" smtClean="0"/>
              <a:t>It’s 8 am in the morning. What are you doing? __________________________________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It’s your dad’s birthday. What is he doing now? _________________________________</a:t>
            </a:r>
          </a:p>
          <a:p>
            <a:pPr marL="342900" indent="-342900">
              <a:buAutoNum type="arabicPeriod"/>
            </a:pPr>
            <a:r>
              <a:rPr lang="en-GB" dirty="0" smtClean="0"/>
              <a:t>A family arrives at the beach. What are they doing? ______________________________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My friends and I buy some food. What are we doing now? _________________________</a:t>
            </a:r>
          </a:p>
          <a:p>
            <a:pPr marL="342900" indent="-342900">
              <a:buAutoNum type="arabicPeriod"/>
            </a:pPr>
            <a:r>
              <a:rPr lang="en-GB" dirty="0" smtClean="0"/>
              <a:t>The baby boy is hungry. What is he doing? _____________________________________</a:t>
            </a:r>
          </a:p>
          <a:p>
            <a:pPr marL="342900" indent="-342900">
              <a:buAutoNum type="arabicPeriod"/>
            </a:pPr>
            <a:r>
              <a:rPr lang="en-GB" dirty="0" smtClean="0"/>
              <a:t>A camel gets thirsty. What is he doing now? ____________________________________</a:t>
            </a:r>
          </a:p>
          <a:p>
            <a:pPr marL="342900" indent="-342900">
              <a:buAutoNum type="arabicPeriod"/>
            </a:pPr>
            <a:r>
              <a:rPr lang="en-GB" dirty="0" smtClean="0"/>
              <a:t>It’s 2 pm. What are your friends doing? ________________________________________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225" y="73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67227" y="85685"/>
            <a:ext cx="8845240" cy="936355"/>
          </a:xfrm>
        </p:spPr>
        <p:txBody>
          <a:bodyPr/>
          <a:lstStyle/>
          <a:p>
            <a:r>
              <a:rPr lang="en-GB" dirty="0" smtClean="0"/>
              <a:t>CHAPTER SIX: ANSWER KEY</a:t>
            </a:r>
            <a:endParaRPr lang="en-GB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28" y="670765"/>
            <a:ext cx="8272130" cy="4249902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777" y="856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7" y="785281"/>
            <a:ext cx="8589386" cy="4238926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43674" y="128215"/>
            <a:ext cx="8845240" cy="936355"/>
          </a:xfrm>
        </p:spPr>
        <p:txBody>
          <a:bodyPr/>
          <a:lstStyle/>
          <a:p>
            <a:r>
              <a:rPr lang="en-GB" dirty="0" smtClean="0"/>
              <a:t>Complete the exit ticket in your copybooks</a:t>
            </a:r>
            <a:endParaRPr lang="en-GB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366" y="323157"/>
            <a:ext cx="6152034" cy="1123800"/>
          </a:xfrm>
        </p:spPr>
        <p:txBody>
          <a:bodyPr/>
          <a:lstStyle/>
          <a:p>
            <a:r>
              <a:rPr lang="es-CL" dirty="0" smtClean="0"/>
              <a:t>CONTENTS NEXT EVALUATION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2479494" y="3009015"/>
            <a:ext cx="4433777" cy="116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smtClean="0"/>
              <a:t>S</a:t>
            </a:r>
            <a:r>
              <a:rPr lang="en-GB" sz="1600" b="1" dirty="0" smtClean="0"/>
              <a:t>IMPLE PRESENT AND PRESENT CONTINUOUS</a:t>
            </a:r>
          </a:p>
          <a:p>
            <a:pPr algn="ctr"/>
            <a:r>
              <a:rPr lang="en-GB" sz="1600" b="1" dirty="0" smtClean="0"/>
              <a:t>(affirmative, negative and questions)</a:t>
            </a:r>
            <a:endParaRPr lang="en-GB" sz="1600" b="1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566" y="1446957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73380" y="4069080"/>
            <a:ext cx="7909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/>
              <a:t>Link formulario: https://docs.google.com/forms/d/e/1FAIpQLSfGfXwimV5n05RR38i7SzCqcneRQQQ_PP4G1rjs8O1qW_9c_w/viewform</a:t>
            </a:r>
          </a:p>
        </p:txBody>
      </p:sp>
    </p:spTree>
    <p:extLst>
      <p:ext uri="{BB962C8B-B14F-4D97-AF65-F5344CB8AC3E}">
        <p14:creationId xmlns:p14="http://schemas.microsoft.com/office/powerpoint/2010/main" val="28615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6"/>
          <p:cNvSpPr txBox="1">
            <a:spLocks noGrp="1"/>
          </p:cNvSpPr>
          <p:nvPr>
            <p:ph type="body" idx="1"/>
          </p:nvPr>
        </p:nvSpPr>
        <p:spPr>
          <a:xfrm>
            <a:off x="720000" y="1268500"/>
            <a:ext cx="7704000" cy="33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en-US" sz="2000" dirty="0">
                <a:latin typeface="Monotype Corsiva" panose="03010101010201010101" pitchFamily="66" charset="0"/>
              </a:rPr>
              <a:t>Students will be able to:</a:t>
            </a:r>
          </a:p>
          <a:p>
            <a:pPr lvl="0" indent="-457200">
              <a:buFontTx/>
              <a:buChar char="-"/>
            </a:pPr>
            <a:r>
              <a:rPr lang="en-US" sz="2000" dirty="0">
                <a:latin typeface="Monotype Corsiva" panose="03010101010201010101" pitchFamily="66" charset="0"/>
              </a:rPr>
              <a:t>Read and understand chapter 7 from the book Next Door. </a:t>
            </a:r>
          </a:p>
          <a:p>
            <a:pPr lvl="0" indent="-457200">
              <a:buFontTx/>
              <a:buChar char="-"/>
            </a:pPr>
            <a:r>
              <a:rPr lang="en-US" sz="2000" dirty="0">
                <a:latin typeface="Monotype Corsiva" panose="03010101010201010101" pitchFamily="66" charset="0"/>
              </a:rPr>
              <a:t>Identify key vocabulary and </a:t>
            </a:r>
            <a:r>
              <a:rPr lang="en-US" sz="2000" dirty="0" smtClean="0">
                <a:latin typeface="Monotype Corsiva" panose="03010101010201010101" pitchFamily="66" charset="0"/>
              </a:rPr>
              <a:t>expressions from the book.</a:t>
            </a:r>
            <a:endParaRPr lang="en-US" sz="2000" dirty="0">
              <a:latin typeface="Monotype Corsiva" panose="03010101010201010101" pitchFamily="66" charset="0"/>
            </a:endParaRPr>
          </a:p>
          <a:p>
            <a:pPr lvl="0" indent="-457200">
              <a:buFontTx/>
              <a:buChar char="-"/>
            </a:pPr>
            <a:r>
              <a:rPr lang="en-US" sz="2000" dirty="0">
                <a:latin typeface="Monotype Corsiva" panose="03010101010201010101" pitchFamily="66" charset="0"/>
              </a:rPr>
              <a:t>Identify </a:t>
            </a:r>
            <a:r>
              <a:rPr lang="en-US" sz="2000" dirty="0" smtClean="0">
                <a:latin typeface="Monotype Corsiva" panose="03010101010201010101" pitchFamily="66" charset="0"/>
              </a:rPr>
              <a:t>and use structure </a:t>
            </a:r>
            <a:r>
              <a:rPr lang="en-US" sz="2000" dirty="0">
                <a:latin typeface="Monotype Corsiva" panose="03010101010201010101" pitchFamily="66" charset="0"/>
              </a:rPr>
              <a:t>from present simple and continuous. </a:t>
            </a:r>
          </a:p>
        </p:txBody>
      </p:sp>
      <p:sp>
        <p:nvSpPr>
          <p:cNvPr id="1447" name="Google Shape;1447;p36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AIM</a:t>
            </a:r>
            <a:endParaRPr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0810" y="299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6"/>
          <p:cNvSpPr txBox="1">
            <a:spLocks noGrp="1"/>
          </p:cNvSpPr>
          <p:nvPr>
            <p:ph type="title"/>
          </p:nvPr>
        </p:nvSpPr>
        <p:spPr>
          <a:xfrm>
            <a:off x="2844001" y="1469085"/>
            <a:ext cx="3627900" cy="11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6" name="Google Shape;3931;p50"/>
          <p:cNvSpPr txBox="1">
            <a:spLocks noGrp="1"/>
          </p:cNvSpPr>
          <p:nvPr>
            <p:ph type="subTitle" idx="1"/>
          </p:nvPr>
        </p:nvSpPr>
        <p:spPr>
          <a:xfrm>
            <a:off x="2217050" y="2759750"/>
            <a:ext cx="46908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Does anyone have any questions?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addyouremail@freepik.com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+91  620 421 838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yourcompany.com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11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299076">
            <a:off x="6113102" y="3991528"/>
            <a:ext cx="1370699" cy="35877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ángulo redondeado 27"/>
          <p:cNvSpPr/>
          <p:nvPr/>
        </p:nvSpPr>
        <p:spPr>
          <a:xfrm>
            <a:off x="2046074" y="2835079"/>
            <a:ext cx="5223754" cy="1934554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Google Shape;2673;p61"/>
          <p:cNvSpPr txBox="1">
            <a:spLocks/>
          </p:cNvSpPr>
          <p:nvPr/>
        </p:nvSpPr>
        <p:spPr>
          <a:xfrm>
            <a:off x="2332924" y="2868849"/>
            <a:ext cx="4332634" cy="41646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 b="1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2000" b="0" dirty="0" smtClean="0">
                <a:latin typeface="Stencil" panose="040409050D0802020404" pitchFamily="82" charset="0"/>
              </a:rPr>
              <a:t>DON’T FORGET TO FOLLOW US!</a:t>
            </a:r>
            <a:endParaRPr lang="en-GB" sz="2000" b="0" dirty="0">
              <a:latin typeface="Stencil" panose="040409050D0802020404" pitchFamily="8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762296" y="3551682"/>
            <a:ext cx="4507532" cy="26161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hlinkClick r:id="rId6"/>
              </a:rPr>
              <a:t>https://www.youtube.com/channel/UCpZ9aYwKpOKDJRlZHSmuX2w/</a:t>
            </a:r>
            <a:endParaRPr lang="en-GB" sz="1100" dirty="0"/>
          </a:p>
        </p:txBody>
      </p:sp>
      <p:sp>
        <p:nvSpPr>
          <p:cNvPr id="31" name="Rectángulo 30"/>
          <p:cNvSpPr/>
          <p:nvPr/>
        </p:nvSpPr>
        <p:spPr>
          <a:xfrm>
            <a:off x="2762295" y="4170383"/>
            <a:ext cx="3363421" cy="26161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GB" sz="1100" dirty="0">
                <a:hlinkClick r:id="rId7"/>
              </a:rPr>
              <a:t>https://www.instagram.com/nsmi.english1ro.medio/</a:t>
            </a:r>
            <a:endParaRPr lang="en-GB" sz="1100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50" y="3345825"/>
            <a:ext cx="543387" cy="543387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33" name="Picture 2" descr="https://upload.wikimedia.org/wikipedia/commons/thumb/a/a5/Instagram_icon.png/1200px-Instagram_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31" y="3913387"/>
            <a:ext cx="518606" cy="518606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34" name="Google Shape;2673;p61"/>
          <p:cNvSpPr txBox="1">
            <a:spLocks/>
          </p:cNvSpPr>
          <p:nvPr/>
        </p:nvSpPr>
        <p:spPr>
          <a:xfrm>
            <a:off x="2780777" y="3205533"/>
            <a:ext cx="4294800" cy="4227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 b="1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0" dirty="0" smtClean="0">
                <a:latin typeface="Arial Narrow" panose="020B0606020202030204" pitchFamily="34" charset="0"/>
              </a:rPr>
              <a:t>Youtube Channel for 1st grade students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35" name="Google Shape;2673;p61"/>
          <p:cNvSpPr txBox="1">
            <a:spLocks/>
          </p:cNvSpPr>
          <p:nvPr/>
        </p:nvSpPr>
        <p:spPr>
          <a:xfrm>
            <a:off x="2753937" y="3795104"/>
            <a:ext cx="4294800" cy="4370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 b="1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800" b="0" dirty="0" smtClean="0">
                <a:latin typeface="Arial Narrow" panose="020B0606020202030204" pitchFamily="34" charset="0"/>
              </a:rPr>
              <a:t>NSMI English 1ero Medio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4401" y="1487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2355112" y="1656758"/>
            <a:ext cx="4433776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CHAPTER 7</a:t>
            </a:r>
            <a:endParaRPr dirty="0"/>
          </a:p>
        </p:txBody>
      </p:sp>
      <p:sp>
        <p:nvSpPr>
          <p:cNvPr id="1453" name="Google Shape;1453;p37"/>
          <p:cNvSpPr txBox="1">
            <a:spLocks noGrp="1"/>
          </p:cNvSpPr>
          <p:nvPr>
            <p:ph type="subTitle" idx="1"/>
          </p:nvPr>
        </p:nvSpPr>
        <p:spPr>
          <a:xfrm>
            <a:off x="2734050" y="2671158"/>
            <a:ext cx="3675900" cy="82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 smtClean="0">
                <a:solidFill>
                  <a:schemeClr val="dk1"/>
                </a:solidFill>
              </a:rPr>
              <a:t>DAD TALKS TO THE RADIO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3367" y="18028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287676" y="1044004"/>
            <a:ext cx="8568647" cy="386192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VOCABULARY</a:t>
            </a:r>
            <a:endParaRPr dirty="0"/>
          </a:p>
        </p:txBody>
      </p:sp>
      <p:sp>
        <p:nvSpPr>
          <p:cNvPr id="1465" name="Google Shape;1465;p39"/>
          <p:cNvSpPr txBox="1">
            <a:spLocks noGrp="1"/>
          </p:cNvSpPr>
          <p:nvPr>
            <p:ph type="subTitle" idx="1"/>
          </p:nvPr>
        </p:nvSpPr>
        <p:spPr>
          <a:xfrm>
            <a:off x="594030" y="2508763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Seatbelt </a:t>
            </a:r>
            <a:r>
              <a:rPr lang="en" i="1" dirty="0" smtClean="0"/>
              <a:t>(cinturón de seguridad) </a:t>
            </a:r>
            <a:r>
              <a:rPr lang="en" dirty="0" smtClean="0"/>
              <a:t>: Safety belts in a car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Environment</a:t>
            </a:r>
            <a:r>
              <a:rPr lang="en" dirty="0" smtClean="0"/>
              <a:t> </a:t>
            </a:r>
            <a:r>
              <a:rPr lang="en" i="1" dirty="0" smtClean="0"/>
              <a:t>(medioambiente) </a:t>
            </a:r>
            <a:r>
              <a:rPr lang="en" dirty="0" smtClean="0"/>
              <a:t>: The world we live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Defender</a:t>
            </a:r>
            <a:r>
              <a:rPr lang="en" dirty="0" smtClean="0"/>
              <a:t>: protector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Wars</a:t>
            </a:r>
            <a:r>
              <a:rPr lang="en" dirty="0" smtClean="0"/>
              <a:t> </a:t>
            </a:r>
            <a:r>
              <a:rPr lang="en" i="1" dirty="0" smtClean="0"/>
              <a:t>(guerras)</a:t>
            </a:r>
            <a:r>
              <a:rPr lang="en" dirty="0" smtClean="0"/>
              <a:t>: when countries fight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Choice</a:t>
            </a:r>
            <a:r>
              <a:rPr lang="en" dirty="0" smtClean="0"/>
              <a:t>: Decision</a:t>
            </a:r>
            <a:endParaRPr dirty="0"/>
          </a:p>
        </p:txBody>
      </p:sp>
      <p:sp>
        <p:nvSpPr>
          <p:cNvPr id="1466" name="Google Shape;1466;p39"/>
          <p:cNvSpPr txBox="1">
            <a:spLocks noGrp="1"/>
          </p:cNvSpPr>
          <p:nvPr>
            <p:ph type="title" idx="2"/>
          </p:nvPr>
        </p:nvSpPr>
        <p:spPr>
          <a:xfrm>
            <a:off x="607083" y="1263715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Subject</a:t>
            </a:r>
            <a:endParaRPr dirty="0"/>
          </a:p>
        </p:txBody>
      </p:sp>
      <p:sp>
        <p:nvSpPr>
          <p:cNvPr id="1467" name="Google Shape;1467;p39"/>
          <p:cNvSpPr txBox="1">
            <a:spLocks noGrp="1"/>
          </p:cNvSpPr>
          <p:nvPr>
            <p:ph type="subTitle" idx="3"/>
          </p:nvPr>
        </p:nvSpPr>
        <p:spPr>
          <a:xfrm>
            <a:off x="5578555" y="2634465"/>
            <a:ext cx="31853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Shout </a:t>
            </a:r>
            <a:r>
              <a:rPr lang="en" i="1" dirty="0" smtClean="0"/>
              <a:t>(gritar)</a:t>
            </a:r>
            <a:r>
              <a:rPr lang="en" dirty="0" smtClean="0"/>
              <a:t>: Speak very loudly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Realizes</a:t>
            </a:r>
            <a:r>
              <a:rPr lang="en" dirty="0" smtClean="0"/>
              <a:t> </a:t>
            </a:r>
            <a:r>
              <a:rPr lang="en" i="1" dirty="0" smtClean="0"/>
              <a:t>(comprende)</a:t>
            </a:r>
            <a:r>
              <a:rPr lang="en" dirty="0" smtClean="0"/>
              <a:t>: understand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Keep promises </a:t>
            </a:r>
            <a:r>
              <a:rPr lang="en" i="1" dirty="0" smtClean="0"/>
              <a:t>(mantener una promesa) </a:t>
            </a:r>
            <a:r>
              <a:rPr lang="en" dirty="0" smtClean="0"/>
              <a:t>: Do the thing I promise to 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Reading minds </a:t>
            </a:r>
            <a:r>
              <a:rPr lang="en" i="1" dirty="0" smtClean="0"/>
              <a:t>(leer mentes)</a:t>
            </a:r>
            <a:r>
              <a:rPr lang="en" dirty="0" smtClean="0"/>
              <a:t>: knowing what a person thinks.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Concentrate</a:t>
            </a:r>
            <a:r>
              <a:rPr lang="en" dirty="0" smtClean="0"/>
              <a:t> </a:t>
            </a:r>
            <a:r>
              <a:rPr lang="en" i="1" dirty="0" smtClean="0"/>
              <a:t>(concentrarse)</a:t>
            </a:r>
            <a:r>
              <a:rPr lang="en" dirty="0" smtClean="0"/>
              <a:t>: Give attention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Lie </a:t>
            </a:r>
            <a:r>
              <a:rPr lang="en" i="1" dirty="0" smtClean="0"/>
              <a:t>(mentir)</a:t>
            </a:r>
            <a:r>
              <a:rPr lang="en" dirty="0" smtClean="0"/>
              <a:t>:  Say something that is not true</a:t>
            </a:r>
            <a:endParaRPr dirty="0"/>
          </a:p>
        </p:txBody>
      </p:sp>
      <p:sp>
        <p:nvSpPr>
          <p:cNvPr id="1468" name="Google Shape;1468;p39"/>
          <p:cNvSpPr txBox="1">
            <a:spLocks noGrp="1"/>
          </p:cNvSpPr>
          <p:nvPr>
            <p:ph type="title" idx="4"/>
          </p:nvPr>
        </p:nvSpPr>
        <p:spPr>
          <a:xfrm>
            <a:off x="5578555" y="126201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Verb</a:t>
            </a:r>
            <a:endParaRPr dirty="0"/>
          </a:p>
        </p:txBody>
      </p:sp>
      <p:sp>
        <p:nvSpPr>
          <p:cNvPr id="1469" name="Google Shape;1469;p39"/>
          <p:cNvSpPr txBox="1">
            <a:spLocks noGrp="1"/>
          </p:cNvSpPr>
          <p:nvPr>
            <p:ph type="subTitle" idx="5"/>
          </p:nvPr>
        </p:nvSpPr>
        <p:spPr>
          <a:xfrm>
            <a:off x="3056016" y="1868281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Brilliant</a:t>
            </a:r>
            <a:r>
              <a:rPr lang="en" dirty="0" smtClean="0"/>
              <a:t> </a:t>
            </a:r>
            <a:r>
              <a:rPr lang="en" i="1" dirty="0" smtClean="0"/>
              <a:t>(brillante) </a:t>
            </a:r>
            <a:r>
              <a:rPr lang="en" dirty="0" smtClean="0"/>
              <a:t>: very good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Funny</a:t>
            </a:r>
            <a:r>
              <a:rPr lang="en" dirty="0" smtClean="0"/>
              <a:t> </a:t>
            </a:r>
            <a:r>
              <a:rPr lang="en" i="1" dirty="0" smtClean="0"/>
              <a:t>(divertido/a)</a:t>
            </a:r>
            <a:r>
              <a:rPr lang="en" dirty="0" smtClean="0"/>
              <a:t>: makes laugh; strange.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Whole</a:t>
            </a:r>
            <a:r>
              <a:rPr lang="en" dirty="0" smtClean="0"/>
              <a:t> </a:t>
            </a:r>
            <a:r>
              <a:rPr lang="en" i="1" dirty="0" smtClean="0"/>
              <a:t>(todo/a)</a:t>
            </a:r>
            <a:r>
              <a:rPr lang="en" dirty="0" smtClean="0"/>
              <a:t>: all</a:t>
            </a:r>
          </a:p>
        </p:txBody>
      </p:sp>
      <p:sp>
        <p:nvSpPr>
          <p:cNvPr id="1470" name="Google Shape;1470;p39"/>
          <p:cNvSpPr txBox="1">
            <a:spLocks noGrp="1"/>
          </p:cNvSpPr>
          <p:nvPr>
            <p:ph type="title" idx="6"/>
          </p:nvPr>
        </p:nvSpPr>
        <p:spPr>
          <a:xfrm>
            <a:off x="3056016" y="126201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Adjective</a:t>
            </a:r>
            <a:endParaRPr dirty="0"/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44" y="826161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367" y="807157"/>
            <a:ext cx="609600" cy="609600"/>
          </a:xfrm>
          <a:prstGeom prst="rect">
            <a:avLst/>
          </a:prstGeom>
        </p:spPr>
      </p:pic>
      <p:pic>
        <p:nvPicPr>
          <p:cNvPr id="11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1872" y="814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8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8" y="619713"/>
            <a:ext cx="8325293" cy="44075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746" y="106446"/>
            <a:ext cx="4553100" cy="436800"/>
          </a:xfrm>
        </p:spPr>
        <p:txBody>
          <a:bodyPr/>
          <a:lstStyle/>
          <a:p>
            <a:r>
              <a:rPr lang="en-GB" dirty="0" smtClean="0"/>
              <a:t>CHAPTER 7: Dad talks to the radio</a:t>
            </a:r>
            <a:endParaRPr lang="en-GB" dirty="0"/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642937" y="1701209"/>
            <a:ext cx="601072" cy="21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V="1">
            <a:off x="797442" y="3000299"/>
            <a:ext cx="457199" cy="21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147777" y="3891516"/>
            <a:ext cx="352314" cy="10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2500091" y="4529470"/>
            <a:ext cx="668411" cy="177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401" y="200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11" y="704325"/>
            <a:ext cx="8633637" cy="4308517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V="1">
            <a:off x="1589235" y="2009553"/>
            <a:ext cx="675500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1132035" y="3636336"/>
            <a:ext cx="457200" cy="106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6512109" y="2296633"/>
            <a:ext cx="1111435" cy="3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7067826" y="3997842"/>
            <a:ext cx="1076714" cy="3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11" y="132985"/>
            <a:ext cx="4554107" cy="542591"/>
          </a:xfrm>
          <a:prstGeom prst="rect">
            <a:avLst/>
          </a:prstGeom>
        </p:spPr>
      </p:pic>
      <p:pic>
        <p:nvPicPr>
          <p:cNvPr id="1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7018" y="803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51" y="882119"/>
            <a:ext cx="8906386" cy="401949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V="1">
            <a:off x="766762" y="1510709"/>
            <a:ext cx="601072" cy="21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1976437" y="1760575"/>
            <a:ext cx="233363" cy="1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V="1">
            <a:off x="1771650" y="3905251"/>
            <a:ext cx="809625" cy="28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261937" y="4219575"/>
            <a:ext cx="309563" cy="7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272337" y="2027275"/>
            <a:ext cx="547688" cy="11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8307411" y="4168048"/>
            <a:ext cx="417948" cy="2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6529"/>
            <a:ext cx="4554107" cy="542591"/>
          </a:xfrm>
          <a:prstGeom prst="rect">
            <a:avLst/>
          </a:prstGeom>
        </p:spPr>
      </p:pic>
      <p:pic>
        <p:nvPicPr>
          <p:cNvPr id="2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7079" y="2510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3"/>
          <p:cNvSpPr txBox="1">
            <a:spLocks noGrp="1"/>
          </p:cNvSpPr>
          <p:nvPr>
            <p:ph type="title"/>
          </p:nvPr>
        </p:nvSpPr>
        <p:spPr>
          <a:xfrm>
            <a:off x="1135200" y="431350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After reading: true or false</a:t>
            </a:r>
            <a:endParaRPr dirty="0"/>
          </a:p>
        </p:txBody>
      </p:sp>
      <p:sp>
        <p:nvSpPr>
          <p:cNvPr id="1550" name="Google Shape;1550;p43"/>
          <p:cNvSpPr txBox="1">
            <a:spLocks noGrp="1"/>
          </p:cNvSpPr>
          <p:nvPr>
            <p:ph type="subTitle" idx="1"/>
          </p:nvPr>
        </p:nvSpPr>
        <p:spPr>
          <a:xfrm>
            <a:off x="720000" y="2057876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Alexander chooses Eoin for their sport team</a:t>
            </a:r>
            <a:endParaRPr lang="en-GB" dirty="0"/>
          </a:p>
        </p:txBody>
      </p:sp>
      <p:sp>
        <p:nvSpPr>
          <p:cNvPr id="1552" name="Google Shape;1552;p43"/>
          <p:cNvSpPr txBox="1">
            <a:spLocks noGrp="1"/>
          </p:cNvSpPr>
          <p:nvPr>
            <p:ph type="subTitle" idx="3"/>
          </p:nvPr>
        </p:nvSpPr>
        <p:spPr>
          <a:xfrm>
            <a:off x="720000" y="3569111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Eoin’s dad talks to the radio, but the radio doesn’t answer</a:t>
            </a:r>
            <a:endParaRPr dirty="0"/>
          </a:p>
        </p:txBody>
      </p:sp>
      <p:sp>
        <p:nvSpPr>
          <p:cNvPr id="1554" name="Google Shape;1554;p43"/>
          <p:cNvSpPr txBox="1">
            <a:spLocks noGrp="1"/>
          </p:cNvSpPr>
          <p:nvPr>
            <p:ph type="subTitle" idx="5"/>
          </p:nvPr>
        </p:nvSpPr>
        <p:spPr>
          <a:xfrm>
            <a:off x="3472650" y="2253586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Mia doesn’t like Eoin</a:t>
            </a:r>
            <a:endParaRPr lang="en-GB" dirty="0"/>
          </a:p>
        </p:txBody>
      </p:sp>
      <p:sp>
        <p:nvSpPr>
          <p:cNvPr id="6" name="Google Shape;1552;p43"/>
          <p:cNvSpPr txBox="1">
            <a:spLocks/>
          </p:cNvSpPr>
          <p:nvPr/>
        </p:nvSpPr>
        <p:spPr>
          <a:xfrm>
            <a:off x="3472650" y="3489727"/>
            <a:ext cx="21987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dirty="0" smtClean="0"/>
              <a:t>Alexander can’t read minds</a:t>
            </a:r>
            <a:endParaRPr lang="en-US" dirty="0"/>
          </a:p>
        </p:txBody>
      </p:sp>
      <p:sp>
        <p:nvSpPr>
          <p:cNvPr id="7" name="Google Shape;1552;p43"/>
          <p:cNvSpPr txBox="1">
            <a:spLocks/>
          </p:cNvSpPr>
          <p:nvPr/>
        </p:nvSpPr>
        <p:spPr>
          <a:xfrm>
            <a:off x="6225300" y="2057876"/>
            <a:ext cx="21987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dirty="0" smtClean="0"/>
              <a:t>“Alexander” means defender of the people</a:t>
            </a:r>
            <a:endParaRPr lang="en-US" dirty="0"/>
          </a:p>
        </p:txBody>
      </p:sp>
      <p:sp>
        <p:nvSpPr>
          <p:cNvPr id="8" name="Google Shape;1552;p43"/>
          <p:cNvSpPr txBox="1">
            <a:spLocks/>
          </p:cNvSpPr>
          <p:nvPr/>
        </p:nvSpPr>
        <p:spPr>
          <a:xfrm>
            <a:off x="6241312" y="3471252"/>
            <a:ext cx="21987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dirty="0" smtClean="0"/>
              <a:t>Students laugh when Eoin is chosen for a team</a:t>
            </a:r>
            <a:endParaRPr lang="en-US" dirty="0"/>
          </a:p>
        </p:txBody>
      </p:sp>
      <p:pic>
        <p:nvPicPr>
          <p:cNvPr id="1026" name="Picture 2" descr="True or false icono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6" y="2662440"/>
            <a:ext cx="830407" cy="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ue or false icono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96" y="2600381"/>
            <a:ext cx="830407" cy="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ue or false icono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46" y="2586176"/>
            <a:ext cx="830407" cy="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441;p35"/>
          <p:cNvSpPr txBox="1">
            <a:spLocks/>
          </p:cNvSpPr>
          <p:nvPr/>
        </p:nvSpPr>
        <p:spPr>
          <a:xfrm>
            <a:off x="1691249" y="892974"/>
            <a:ext cx="5633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arla"/>
              <a:buNone/>
              <a:defRPr sz="21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GB" dirty="0" smtClean="0"/>
              <a:t>Are these statements true or false? Help me find out!</a:t>
            </a:r>
            <a:endParaRPr lang="en-GB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735" y="4653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36" y="1422274"/>
            <a:ext cx="6431408" cy="3262535"/>
          </a:xfrm>
          <a:prstGeom prst="rect">
            <a:avLst/>
          </a:prstGeom>
        </p:spPr>
      </p:pic>
      <p:sp>
        <p:nvSpPr>
          <p:cNvPr id="3" name="Google Shape;1549;p43"/>
          <p:cNvSpPr txBox="1">
            <a:spLocks noGrp="1"/>
          </p:cNvSpPr>
          <p:nvPr>
            <p:ph type="title"/>
          </p:nvPr>
        </p:nvSpPr>
        <p:spPr>
          <a:xfrm>
            <a:off x="1155748" y="205319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Now, let’s remember…</a:t>
            </a:r>
            <a:endParaRPr dirty="0"/>
          </a:p>
        </p:txBody>
      </p:sp>
      <p:sp>
        <p:nvSpPr>
          <p:cNvPr id="4" name="Google Shape;1441;p35"/>
          <p:cNvSpPr txBox="1">
            <a:spLocks noGrp="1"/>
          </p:cNvSpPr>
          <p:nvPr>
            <p:ph type="subTitle" idx="1"/>
          </p:nvPr>
        </p:nvSpPr>
        <p:spPr>
          <a:xfrm>
            <a:off x="1580639" y="682619"/>
            <a:ext cx="5633400" cy="51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Can you identify the differences between the sentences underlined in red and the ones in green?</a:t>
            </a:r>
            <a:endParaRPr lang="en-GB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761" y="2659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 Outer Space by Slidesgo">
  <a:themeElements>
    <a:clrScheme name="Simple Light">
      <a:dk1>
        <a:srgbClr val="FFFFFF"/>
      </a:dk1>
      <a:lt1>
        <a:srgbClr val="CB5568"/>
      </a:lt1>
      <a:dk2>
        <a:srgbClr val="EE9480"/>
      </a:dk2>
      <a:lt2>
        <a:srgbClr val="FF1329"/>
      </a:lt2>
      <a:accent1>
        <a:srgbClr val="00C0C0"/>
      </a:accent1>
      <a:accent2>
        <a:srgbClr val="31B4ED"/>
      </a:accent2>
      <a:accent3>
        <a:srgbClr val="5D4682"/>
      </a:accent3>
      <a:accent4>
        <a:srgbClr val="7B5FA7"/>
      </a:accent4>
      <a:accent5>
        <a:srgbClr val="AC476D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805</Words>
  <Application>Microsoft Office PowerPoint</Application>
  <PresentationFormat>Presentación en pantalla (16:9)</PresentationFormat>
  <Paragraphs>130</Paragraphs>
  <Slides>20</Slides>
  <Notes>16</Notes>
  <HiddenSlides>0</HiddenSlides>
  <MMClips>22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Arial</vt:lpstr>
      <vt:lpstr>Concert One</vt:lpstr>
      <vt:lpstr>Monotype Corsiva</vt:lpstr>
      <vt:lpstr>Karla</vt:lpstr>
      <vt:lpstr>Stencil</vt:lpstr>
      <vt:lpstr>Arial Narrow</vt:lpstr>
      <vt:lpstr>Cuprum</vt:lpstr>
      <vt:lpstr>Lato</vt:lpstr>
      <vt:lpstr> Outer Space by Slidesgo</vt:lpstr>
      <vt:lpstr>NEXT DOOR</vt:lpstr>
      <vt:lpstr>AIM</vt:lpstr>
      <vt:lpstr>CHAPTER 7</vt:lpstr>
      <vt:lpstr>VOCABULARY</vt:lpstr>
      <vt:lpstr>CHAPTER 7: Dad talks to the radio</vt:lpstr>
      <vt:lpstr>Presentación de PowerPoint</vt:lpstr>
      <vt:lpstr>Presentación de PowerPoint</vt:lpstr>
      <vt:lpstr>After reading: true or false</vt:lpstr>
      <vt:lpstr>Now, let’s remember…</vt:lpstr>
      <vt:lpstr>Now, let’s remember…</vt:lpstr>
      <vt:lpstr>Let’s do a short exercise… Match the definition to the correct tense</vt:lpstr>
      <vt:lpstr>Structures: sleep</vt:lpstr>
      <vt:lpstr>ACTIVITY TIME</vt:lpstr>
      <vt:lpstr>1. Complete the chart writing the correct version of each form of Simple present and Present continuous. Example: I am dreaming / I’m not dreaming / Am I dreaming?</vt:lpstr>
      <vt:lpstr>2. Complete the sentences. Choose the best alternative. Use either Simple present or Present Continuous.</vt:lpstr>
      <vt:lpstr>3. Write a suitable sentence for each situation. Use Present Continuous</vt:lpstr>
      <vt:lpstr>CHAPTER SIX: ANSWER KEY</vt:lpstr>
      <vt:lpstr>Complete the exit ticket in your copybooks</vt:lpstr>
      <vt:lpstr>CONTENTS NEXT EVALUATION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DOOR</dc:title>
  <dc:creator>Joshua Ariel Martinez Bustamante</dc:creator>
  <cp:lastModifiedBy>UTP-Claudia</cp:lastModifiedBy>
  <cp:revision>63</cp:revision>
  <dcterms:modified xsi:type="dcterms:W3CDTF">2020-09-25T21:16:24Z</dcterms:modified>
</cp:coreProperties>
</file>