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9" r:id="rId3"/>
    <p:sldId id="263" r:id="rId4"/>
    <p:sldId id="270" r:id="rId5"/>
    <p:sldId id="261" r:id="rId6"/>
    <p:sldId id="271" r:id="rId7"/>
    <p:sldId id="262" r:id="rId8"/>
    <p:sldId id="265" r:id="rId9"/>
    <p:sldId id="266" r:id="rId10"/>
    <p:sldId id="267" r:id="rId11"/>
    <p:sldId id="259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1902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81326-8778-4A05-BBF6-866C0EF54C30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46A341F8-B0BF-499C-B43A-8C680918C861}">
      <dgm:prSet phldrT="[Texto]" phldr="1"/>
      <dgm:spPr/>
      <dgm:t>
        <a:bodyPr/>
        <a:lstStyle/>
        <a:p>
          <a:endParaRPr lang="es-CL" dirty="0"/>
        </a:p>
      </dgm:t>
    </dgm:pt>
    <dgm:pt modelId="{BF2E4F12-4150-41EE-8AA4-647AA3F71378}" type="parTrans" cxnId="{A5C1C3E6-8B8A-4D6A-9300-A23525D20C5C}">
      <dgm:prSet/>
      <dgm:spPr/>
      <dgm:t>
        <a:bodyPr/>
        <a:lstStyle/>
        <a:p>
          <a:endParaRPr lang="es-CL"/>
        </a:p>
      </dgm:t>
    </dgm:pt>
    <dgm:pt modelId="{BFC8D7AA-27CB-474A-B878-93F6A1D995F3}" type="sibTrans" cxnId="{A5C1C3E6-8B8A-4D6A-9300-A23525D20C5C}">
      <dgm:prSet/>
      <dgm:spPr/>
      <dgm:t>
        <a:bodyPr/>
        <a:lstStyle/>
        <a:p>
          <a:endParaRPr lang="es-CL"/>
        </a:p>
      </dgm:t>
    </dgm:pt>
    <dgm:pt modelId="{C96D2D61-55A0-46A0-920E-047D641079DB}">
      <dgm:prSet phldrT="[Texto]"/>
      <dgm:spPr/>
      <dgm:t>
        <a:bodyPr/>
        <a:lstStyle/>
        <a:p>
          <a:pPr algn="ctr"/>
          <a:r>
            <a:rPr lang="es-ES" b="1" dirty="0" smtClean="0">
              <a:solidFill>
                <a:schemeClr val="bg1"/>
              </a:solidFill>
            </a:rPr>
            <a:t>Símbolo </a:t>
          </a:r>
          <a:r>
            <a:rPr lang="es-ES" b="1" smtClean="0">
              <a:solidFill>
                <a:schemeClr val="bg1"/>
              </a:solidFill>
            </a:rPr>
            <a:t>de Seguridad</a:t>
          </a:r>
        </a:p>
        <a:p>
          <a:pPr algn="ctr"/>
          <a:endParaRPr lang="es-ES" b="1" dirty="0" smtClean="0">
            <a:solidFill>
              <a:schemeClr val="bg1"/>
            </a:solidFill>
          </a:endParaRPr>
        </a:p>
        <a:p>
          <a:pPr algn="just"/>
          <a:r>
            <a:rPr lang="es-ES" dirty="0" smtClean="0">
              <a:solidFill>
                <a:schemeClr val="bg1"/>
              </a:solidFill>
            </a:rPr>
            <a:t>Imagen simple que tiene por objeto indicar gráficamente el significado de la señal de seguridad</a:t>
          </a:r>
          <a:endParaRPr lang="es-CL" dirty="0"/>
        </a:p>
      </dgm:t>
    </dgm:pt>
    <dgm:pt modelId="{D1A172BA-87E3-4293-A976-8804EAFCC9A1}" type="parTrans" cxnId="{4F17349A-43F9-4390-B9F0-1E79B091A7E7}">
      <dgm:prSet/>
      <dgm:spPr/>
      <dgm:t>
        <a:bodyPr/>
        <a:lstStyle/>
        <a:p>
          <a:endParaRPr lang="es-CL"/>
        </a:p>
      </dgm:t>
    </dgm:pt>
    <dgm:pt modelId="{40592AA7-6D32-49EC-ACA3-E7B0FD5E5076}" type="sibTrans" cxnId="{4F17349A-43F9-4390-B9F0-1E79B091A7E7}">
      <dgm:prSet/>
      <dgm:spPr/>
      <dgm:t>
        <a:bodyPr/>
        <a:lstStyle/>
        <a:p>
          <a:endParaRPr lang="es-CL"/>
        </a:p>
      </dgm:t>
    </dgm:pt>
    <dgm:pt modelId="{C5A34913-5ACA-43E3-91ED-E9220DE7AEA9}">
      <dgm:prSet phldrT="[Texto]" phldr="1"/>
      <dgm:spPr/>
      <dgm:t>
        <a:bodyPr/>
        <a:lstStyle/>
        <a:p>
          <a:endParaRPr lang="es-CL" dirty="0"/>
        </a:p>
      </dgm:t>
    </dgm:pt>
    <dgm:pt modelId="{A07B6D69-4090-4CD0-A66D-45E0A0079376}" type="parTrans" cxnId="{907E9FC2-E592-4DA1-8A0C-292C8C51D9B6}">
      <dgm:prSet/>
      <dgm:spPr/>
      <dgm:t>
        <a:bodyPr/>
        <a:lstStyle/>
        <a:p>
          <a:endParaRPr lang="es-CL"/>
        </a:p>
      </dgm:t>
    </dgm:pt>
    <dgm:pt modelId="{9AD6CEA0-D2DA-4A3D-9DDF-A0A7BC61A289}" type="sibTrans" cxnId="{907E9FC2-E592-4DA1-8A0C-292C8C51D9B6}">
      <dgm:prSet/>
      <dgm:spPr/>
      <dgm:t>
        <a:bodyPr/>
        <a:lstStyle/>
        <a:p>
          <a:endParaRPr lang="es-CL"/>
        </a:p>
      </dgm:t>
    </dgm:pt>
    <dgm:pt modelId="{8DA64833-19DC-4625-B647-0DF308F6C318}">
      <dgm:prSet phldrT="[Texto]"/>
      <dgm:spPr/>
      <dgm:t>
        <a:bodyPr/>
        <a:lstStyle/>
        <a:p>
          <a:pPr algn="ctr"/>
          <a:r>
            <a:rPr lang="es-ES" b="1" dirty="0" smtClean="0">
              <a:solidFill>
                <a:schemeClr val="bg1"/>
              </a:solidFill>
            </a:rPr>
            <a:t>Señal de </a:t>
          </a:r>
        </a:p>
        <a:p>
          <a:pPr algn="ctr"/>
          <a:r>
            <a:rPr lang="es-ES" b="1" dirty="0" smtClean="0">
              <a:solidFill>
                <a:schemeClr val="bg1"/>
              </a:solidFill>
            </a:rPr>
            <a:t>Seguridad</a:t>
          </a:r>
        </a:p>
        <a:p>
          <a:pPr algn="just"/>
          <a:r>
            <a:rPr lang="es-ES" dirty="0" smtClean="0">
              <a:solidFill>
                <a:schemeClr val="bg1"/>
              </a:solidFill>
            </a:rPr>
            <a:t>Señal que, por la combinación de una forma geométrica, de un  color y de un símbolo, forman una indicación, dirigida a la seguridad. La señal de seguridad puede, además, llevar un texto</a:t>
          </a:r>
        </a:p>
        <a:p>
          <a:pPr algn="just"/>
          <a:endParaRPr lang="es-ES" dirty="0" smtClean="0">
            <a:solidFill>
              <a:schemeClr val="bg1"/>
            </a:solidFill>
          </a:endParaRPr>
        </a:p>
        <a:p>
          <a:pPr algn="just"/>
          <a:endParaRPr lang="es-CL" dirty="0"/>
        </a:p>
      </dgm:t>
    </dgm:pt>
    <dgm:pt modelId="{04CC530C-2585-4556-B9F3-EFE5C0C44DD2}" type="parTrans" cxnId="{512681BB-4A09-4C71-9F01-50FF5922F56E}">
      <dgm:prSet/>
      <dgm:spPr/>
      <dgm:t>
        <a:bodyPr/>
        <a:lstStyle/>
        <a:p>
          <a:endParaRPr lang="es-CL"/>
        </a:p>
      </dgm:t>
    </dgm:pt>
    <dgm:pt modelId="{B470DE26-9F51-4DBB-B3F8-EFE034EEBFCF}" type="sibTrans" cxnId="{512681BB-4A09-4C71-9F01-50FF5922F56E}">
      <dgm:prSet/>
      <dgm:spPr/>
      <dgm:t>
        <a:bodyPr/>
        <a:lstStyle/>
        <a:p>
          <a:endParaRPr lang="es-CL"/>
        </a:p>
      </dgm:t>
    </dgm:pt>
    <dgm:pt modelId="{61266692-FB00-4F3B-9F42-91979260F5FE}">
      <dgm:prSet phldrT="[Texto]"/>
      <dgm:spPr/>
      <dgm:t>
        <a:bodyPr/>
        <a:lstStyle/>
        <a:p>
          <a:endParaRPr lang="es-CL" dirty="0"/>
        </a:p>
      </dgm:t>
    </dgm:pt>
    <dgm:pt modelId="{299A967D-B146-4683-892E-27A9EF844975}" type="parTrans" cxnId="{93928C49-17C9-4469-89BD-FBDD175A1F27}">
      <dgm:prSet/>
      <dgm:spPr/>
      <dgm:t>
        <a:bodyPr/>
        <a:lstStyle/>
        <a:p>
          <a:endParaRPr lang="es-CL"/>
        </a:p>
      </dgm:t>
    </dgm:pt>
    <dgm:pt modelId="{6C848B98-67EE-4408-A925-D84EA309B5CB}" type="sibTrans" cxnId="{93928C49-17C9-4469-89BD-FBDD175A1F27}">
      <dgm:prSet/>
      <dgm:spPr/>
      <dgm:t>
        <a:bodyPr/>
        <a:lstStyle/>
        <a:p>
          <a:endParaRPr lang="es-CL"/>
        </a:p>
      </dgm:t>
    </dgm:pt>
    <dgm:pt modelId="{2B49CDE7-009E-48DF-A22A-146121D317B2}">
      <dgm:prSet phldrT="[Texto]"/>
      <dgm:spPr/>
      <dgm:t>
        <a:bodyPr/>
        <a:lstStyle/>
        <a:p>
          <a:pPr algn="ctr"/>
          <a:r>
            <a:rPr lang="es-ES" b="1" dirty="0" smtClean="0">
              <a:solidFill>
                <a:schemeClr val="bg1"/>
              </a:solidFill>
            </a:rPr>
            <a:t>Señal </a:t>
          </a:r>
        </a:p>
        <a:p>
          <a:pPr algn="ctr"/>
          <a:r>
            <a:rPr lang="es-ES" b="1" dirty="0" smtClean="0">
              <a:solidFill>
                <a:schemeClr val="bg1"/>
              </a:solidFill>
            </a:rPr>
            <a:t>Auxiliar</a:t>
          </a:r>
        </a:p>
        <a:p>
          <a:pPr algn="just"/>
          <a:r>
            <a:rPr lang="es-ES" dirty="0" smtClean="0">
              <a:solidFill>
                <a:schemeClr val="bg1"/>
              </a:solidFill>
            </a:rPr>
            <a:t>Señal que comprende solamente un texto destinado a complementar, si es necesario, la señal de seguridad.</a:t>
          </a:r>
        </a:p>
        <a:p>
          <a:pPr algn="just"/>
          <a:endParaRPr lang="es-ES" dirty="0" smtClean="0">
            <a:solidFill>
              <a:schemeClr val="bg1"/>
            </a:solidFill>
          </a:endParaRPr>
        </a:p>
        <a:p>
          <a:pPr algn="just"/>
          <a:endParaRPr lang="es-ES" dirty="0" smtClean="0">
            <a:solidFill>
              <a:schemeClr val="bg1"/>
            </a:solidFill>
          </a:endParaRPr>
        </a:p>
        <a:p>
          <a:pPr algn="just"/>
          <a:endParaRPr lang="es-ES" dirty="0" smtClean="0">
            <a:solidFill>
              <a:schemeClr val="bg1"/>
            </a:solidFill>
          </a:endParaRPr>
        </a:p>
        <a:p>
          <a:pPr algn="just"/>
          <a:endParaRPr lang="es-CL" dirty="0"/>
        </a:p>
      </dgm:t>
    </dgm:pt>
    <dgm:pt modelId="{C60E26C0-CEB5-40CD-A305-E31CA5FA876C}" type="parTrans" cxnId="{88EDC0A4-2C47-4C87-AD26-7DF714A1D5C4}">
      <dgm:prSet/>
      <dgm:spPr/>
      <dgm:t>
        <a:bodyPr/>
        <a:lstStyle/>
        <a:p>
          <a:endParaRPr lang="es-CL"/>
        </a:p>
      </dgm:t>
    </dgm:pt>
    <dgm:pt modelId="{5B1F3685-2E83-474A-86ED-2B97323BC71A}" type="sibTrans" cxnId="{88EDC0A4-2C47-4C87-AD26-7DF714A1D5C4}">
      <dgm:prSet/>
      <dgm:spPr/>
      <dgm:t>
        <a:bodyPr/>
        <a:lstStyle/>
        <a:p>
          <a:endParaRPr lang="es-CL"/>
        </a:p>
      </dgm:t>
    </dgm:pt>
    <dgm:pt modelId="{2D11CFC0-0035-4D14-A96D-76C6E3429D03}" type="pres">
      <dgm:prSet presAssocID="{04F81326-8778-4A05-BBF6-866C0EF54C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EE7AEC-046C-4A28-A90D-8FC36C167ABF}" type="pres">
      <dgm:prSet presAssocID="{46A341F8-B0BF-499C-B43A-8C680918C861}" presName="compositeNode" presStyleCnt="0">
        <dgm:presLayoutVars>
          <dgm:bulletEnabled val="1"/>
        </dgm:presLayoutVars>
      </dgm:prSet>
      <dgm:spPr/>
    </dgm:pt>
    <dgm:pt modelId="{DFC580C2-9B70-4E77-9920-D165716DE98B}" type="pres">
      <dgm:prSet presAssocID="{46A341F8-B0BF-499C-B43A-8C680918C861}" presName="bgRect" presStyleLbl="node1" presStyleIdx="0" presStyleCnt="3" custScaleX="78851" custScaleY="100000"/>
      <dgm:spPr/>
      <dgm:t>
        <a:bodyPr/>
        <a:lstStyle/>
        <a:p>
          <a:endParaRPr lang="es-CL"/>
        </a:p>
      </dgm:t>
    </dgm:pt>
    <dgm:pt modelId="{CD1FA3F9-9F22-4699-A532-4E92F371A30E}" type="pres">
      <dgm:prSet presAssocID="{46A341F8-B0BF-499C-B43A-8C680918C86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FF1808-14F8-4CF1-9011-E3F39D4890F0}" type="pres">
      <dgm:prSet presAssocID="{46A341F8-B0BF-499C-B43A-8C680918C86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1D6E09-9FF6-48B4-A378-3E68BCDF2C0A}" type="pres">
      <dgm:prSet presAssocID="{BFC8D7AA-27CB-474A-B878-93F6A1D995F3}" presName="hSp" presStyleCnt="0"/>
      <dgm:spPr/>
    </dgm:pt>
    <dgm:pt modelId="{F58DA5F3-AFF5-4AC6-B97B-343EFE791A7A}" type="pres">
      <dgm:prSet presAssocID="{BFC8D7AA-27CB-474A-B878-93F6A1D995F3}" presName="vProcSp" presStyleCnt="0"/>
      <dgm:spPr/>
    </dgm:pt>
    <dgm:pt modelId="{80ED3EFA-3187-4C4B-AE4B-5CAB8F34DCDF}" type="pres">
      <dgm:prSet presAssocID="{BFC8D7AA-27CB-474A-B878-93F6A1D995F3}" presName="vSp1" presStyleCnt="0"/>
      <dgm:spPr/>
    </dgm:pt>
    <dgm:pt modelId="{36581751-FACA-487F-9740-5339D7B24CA0}" type="pres">
      <dgm:prSet presAssocID="{BFC8D7AA-27CB-474A-B878-93F6A1D995F3}" presName="simulatedConn" presStyleLbl="solidFgAcc1" presStyleIdx="0" presStyleCnt="2"/>
      <dgm:spPr/>
    </dgm:pt>
    <dgm:pt modelId="{DCBEBDFF-DAFD-41C4-ADB7-179E8D4B0012}" type="pres">
      <dgm:prSet presAssocID="{BFC8D7AA-27CB-474A-B878-93F6A1D995F3}" presName="vSp2" presStyleCnt="0"/>
      <dgm:spPr/>
    </dgm:pt>
    <dgm:pt modelId="{8B494248-20DE-46D6-B3CE-E3FF438FB99C}" type="pres">
      <dgm:prSet presAssocID="{BFC8D7AA-27CB-474A-B878-93F6A1D995F3}" presName="sibTrans" presStyleCnt="0"/>
      <dgm:spPr/>
    </dgm:pt>
    <dgm:pt modelId="{D96C55E0-2165-402D-BF10-A149653C8898}" type="pres">
      <dgm:prSet presAssocID="{C5A34913-5ACA-43E3-91ED-E9220DE7AEA9}" presName="compositeNode" presStyleCnt="0">
        <dgm:presLayoutVars>
          <dgm:bulletEnabled val="1"/>
        </dgm:presLayoutVars>
      </dgm:prSet>
      <dgm:spPr/>
    </dgm:pt>
    <dgm:pt modelId="{569B3178-E977-4750-B8AE-AF574DB833DD}" type="pres">
      <dgm:prSet presAssocID="{C5A34913-5ACA-43E3-91ED-E9220DE7AEA9}" presName="bgRect" presStyleLbl="node1" presStyleIdx="1" presStyleCnt="3" custScaleX="84868" custScaleY="100000"/>
      <dgm:spPr/>
      <dgm:t>
        <a:bodyPr/>
        <a:lstStyle/>
        <a:p>
          <a:endParaRPr lang="es-CL"/>
        </a:p>
      </dgm:t>
    </dgm:pt>
    <dgm:pt modelId="{6C4FECE9-BA6A-4AEE-829A-657651C4D2D8}" type="pres">
      <dgm:prSet presAssocID="{C5A34913-5ACA-43E3-91ED-E9220DE7AEA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809DFA-DBC5-41EF-BFBA-038037A01404}" type="pres">
      <dgm:prSet presAssocID="{C5A34913-5ACA-43E3-91ED-E9220DE7AEA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278488-398E-4EF2-96D7-296F60E11579}" type="pres">
      <dgm:prSet presAssocID="{9AD6CEA0-D2DA-4A3D-9DDF-A0A7BC61A289}" presName="hSp" presStyleCnt="0"/>
      <dgm:spPr/>
    </dgm:pt>
    <dgm:pt modelId="{CFC47697-7581-40A8-B98D-96A8BCD62494}" type="pres">
      <dgm:prSet presAssocID="{9AD6CEA0-D2DA-4A3D-9DDF-A0A7BC61A289}" presName="vProcSp" presStyleCnt="0"/>
      <dgm:spPr/>
    </dgm:pt>
    <dgm:pt modelId="{CA711310-55CD-4508-BF9D-152D386F6417}" type="pres">
      <dgm:prSet presAssocID="{9AD6CEA0-D2DA-4A3D-9DDF-A0A7BC61A289}" presName="vSp1" presStyleCnt="0"/>
      <dgm:spPr/>
    </dgm:pt>
    <dgm:pt modelId="{99E57305-8271-4FC5-8C51-19A6D69D769C}" type="pres">
      <dgm:prSet presAssocID="{9AD6CEA0-D2DA-4A3D-9DDF-A0A7BC61A289}" presName="simulatedConn" presStyleLbl="solidFgAcc1" presStyleIdx="1" presStyleCnt="2"/>
      <dgm:spPr/>
    </dgm:pt>
    <dgm:pt modelId="{CA99419B-FCD3-4562-A48C-C58D1CA2B38E}" type="pres">
      <dgm:prSet presAssocID="{9AD6CEA0-D2DA-4A3D-9DDF-A0A7BC61A289}" presName="vSp2" presStyleCnt="0"/>
      <dgm:spPr/>
    </dgm:pt>
    <dgm:pt modelId="{4D1714E3-4FFE-4659-8086-8B20C28BEE68}" type="pres">
      <dgm:prSet presAssocID="{9AD6CEA0-D2DA-4A3D-9DDF-A0A7BC61A289}" presName="sibTrans" presStyleCnt="0"/>
      <dgm:spPr/>
    </dgm:pt>
    <dgm:pt modelId="{708840D6-8444-4774-AF64-05EC856F5510}" type="pres">
      <dgm:prSet presAssocID="{61266692-FB00-4F3B-9F42-91979260F5FE}" presName="compositeNode" presStyleCnt="0">
        <dgm:presLayoutVars>
          <dgm:bulletEnabled val="1"/>
        </dgm:presLayoutVars>
      </dgm:prSet>
      <dgm:spPr/>
    </dgm:pt>
    <dgm:pt modelId="{55732C87-C2D2-47FE-A71F-BF0EF434B602}" type="pres">
      <dgm:prSet presAssocID="{61266692-FB00-4F3B-9F42-91979260F5FE}" presName="bgRect" presStyleLbl="node1" presStyleIdx="2" presStyleCnt="3" custScaleX="83218" custScaleY="101609"/>
      <dgm:spPr/>
      <dgm:t>
        <a:bodyPr/>
        <a:lstStyle/>
        <a:p>
          <a:endParaRPr lang="es-CL"/>
        </a:p>
      </dgm:t>
    </dgm:pt>
    <dgm:pt modelId="{9F3402AB-ECD8-4A45-97B7-D97F696A4944}" type="pres">
      <dgm:prSet presAssocID="{61266692-FB00-4F3B-9F42-91979260F5F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6F94D9-B217-4C65-A42B-A8320A488304}" type="pres">
      <dgm:prSet presAssocID="{61266692-FB00-4F3B-9F42-91979260F5F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8EDC0A4-2C47-4C87-AD26-7DF714A1D5C4}" srcId="{61266692-FB00-4F3B-9F42-91979260F5FE}" destId="{2B49CDE7-009E-48DF-A22A-146121D317B2}" srcOrd="0" destOrd="0" parTransId="{C60E26C0-CEB5-40CD-A305-E31CA5FA876C}" sibTransId="{5B1F3685-2E83-474A-86ED-2B97323BC71A}"/>
    <dgm:cxn modelId="{2EAA2155-F33E-4A29-B0D3-12C43AA3947D}" type="presOf" srcId="{C96D2D61-55A0-46A0-920E-047D641079DB}" destId="{3BFF1808-14F8-4CF1-9011-E3F39D4890F0}" srcOrd="0" destOrd="0" presId="urn:microsoft.com/office/officeart/2005/8/layout/hProcess7"/>
    <dgm:cxn modelId="{3F3849BA-4673-4440-8B01-07C24184879F}" type="presOf" srcId="{46A341F8-B0BF-499C-B43A-8C680918C861}" destId="{DFC580C2-9B70-4E77-9920-D165716DE98B}" srcOrd="0" destOrd="0" presId="urn:microsoft.com/office/officeart/2005/8/layout/hProcess7"/>
    <dgm:cxn modelId="{669768D7-6CB5-4687-BB48-127428F41CBD}" type="presOf" srcId="{61266692-FB00-4F3B-9F42-91979260F5FE}" destId="{55732C87-C2D2-47FE-A71F-BF0EF434B602}" srcOrd="0" destOrd="0" presId="urn:microsoft.com/office/officeart/2005/8/layout/hProcess7"/>
    <dgm:cxn modelId="{425007D0-5B80-4A8B-896A-8989AC5025F2}" type="presOf" srcId="{2B49CDE7-009E-48DF-A22A-146121D317B2}" destId="{816F94D9-B217-4C65-A42B-A8320A488304}" srcOrd="0" destOrd="0" presId="urn:microsoft.com/office/officeart/2005/8/layout/hProcess7"/>
    <dgm:cxn modelId="{46AC78F6-B6D7-4C5D-A4E1-269A094FF005}" type="presOf" srcId="{8DA64833-19DC-4625-B647-0DF308F6C318}" destId="{D0809DFA-DBC5-41EF-BFBA-038037A01404}" srcOrd="0" destOrd="0" presId="urn:microsoft.com/office/officeart/2005/8/layout/hProcess7"/>
    <dgm:cxn modelId="{4F37E317-00AC-48DA-92B6-E70593776B2B}" type="presOf" srcId="{04F81326-8778-4A05-BBF6-866C0EF54C30}" destId="{2D11CFC0-0035-4D14-A96D-76C6E3429D03}" srcOrd="0" destOrd="0" presId="urn:microsoft.com/office/officeart/2005/8/layout/hProcess7"/>
    <dgm:cxn modelId="{0E13F977-F5BB-4145-BB8B-72E2DA1A2E86}" type="presOf" srcId="{61266692-FB00-4F3B-9F42-91979260F5FE}" destId="{9F3402AB-ECD8-4A45-97B7-D97F696A4944}" srcOrd="1" destOrd="0" presId="urn:microsoft.com/office/officeart/2005/8/layout/hProcess7"/>
    <dgm:cxn modelId="{EDA6A947-2A2D-46B6-BEF9-590115724D18}" type="presOf" srcId="{C5A34913-5ACA-43E3-91ED-E9220DE7AEA9}" destId="{569B3178-E977-4750-B8AE-AF574DB833DD}" srcOrd="0" destOrd="0" presId="urn:microsoft.com/office/officeart/2005/8/layout/hProcess7"/>
    <dgm:cxn modelId="{907E9FC2-E592-4DA1-8A0C-292C8C51D9B6}" srcId="{04F81326-8778-4A05-BBF6-866C0EF54C30}" destId="{C5A34913-5ACA-43E3-91ED-E9220DE7AEA9}" srcOrd="1" destOrd="0" parTransId="{A07B6D69-4090-4CD0-A66D-45E0A0079376}" sibTransId="{9AD6CEA0-D2DA-4A3D-9DDF-A0A7BC61A289}"/>
    <dgm:cxn modelId="{512681BB-4A09-4C71-9F01-50FF5922F56E}" srcId="{C5A34913-5ACA-43E3-91ED-E9220DE7AEA9}" destId="{8DA64833-19DC-4625-B647-0DF308F6C318}" srcOrd="0" destOrd="0" parTransId="{04CC530C-2585-4556-B9F3-EFE5C0C44DD2}" sibTransId="{B470DE26-9F51-4DBB-B3F8-EFE034EEBFCF}"/>
    <dgm:cxn modelId="{4F17349A-43F9-4390-B9F0-1E79B091A7E7}" srcId="{46A341F8-B0BF-499C-B43A-8C680918C861}" destId="{C96D2D61-55A0-46A0-920E-047D641079DB}" srcOrd="0" destOrd="0" parTransId="{D1A172BA-87E3-4293-A976-8804EAFCC9A1}" sibTransId="{40592AA7-6D32-49EC-ACA3-E7B0FD5E5076}"/>
    <dgm:cxn modelId="{A5C1C3E6-8B8A-4D6A-9300-A23525D20C5C}" srcId="{04F81326-8778-4A05-BBF6-866C0EF54C30}" destId="{46A341F8-B0BF-499C-B43A-8C680918C861}" srcOrd="0" destOrd="0" parTransId="{BF2E4F12-4150-41EE-8AA4-647AA3F71378}" sibTransId="{BFC8D7AA-27CB-474A-B878-93F6A1D995F3}"/>
    <dgm:cxn modelId="{93928C49-17C9-4469-89BD-FBDD175A1F27}" srcId="{04F81326-8778-4A05-BBF6-866C0EF54C30}" destId="{61266692-FB00-4F3B-9F42-91979260F5FE}" srcOrd="2" destOrd="0" parTransId="{299A967D-B146-4683-892E-27A9EF844975}" sibTransId="{6C848B98-67EE-4408-A925-D84EA309B5CB}"/>
    <dgm:cxn modelId="{A7AAFC99-C6A9-4C2E-B562-E03A89FB6177}" type="presOf" srcId="{C5A34913-5ACA-43E3-91ED-E9220DE7AEA9}" destId="{6C4FECE9-BA6A-4AEE-829A-657651C4D2D8}" srcOrd="1" destOrd="0" presId="urn:microsoft.com/office/officeart/2005/8/layout/hProcess7"/>
    <dgm:cxn modelId="{9D85A436-1EE5-4EED-A7BE-3E6D8D0A8056}" type="presOf" srcId="{46A341F8-B0BF-499C-B43A-8C680918C861}" destId="{CD1FA3F9-9F22-4699-A532-4E92F371A30E}" srcOrd="1" destOrd="0" presId="urn:microsoft.com/office/officeart/2005/8/layout/hProcess7"/>
    <dgm:cxn modelId="{AA00623B-7D2E-42C5-8B43-22AE9E928ED1}" type="presParOf" srcId="{2D11CFC0-0035-4D14-A96D-76C6E3429D03}" destId="{39EE7AEC-046C-4A28-A90D-8FC36C167ABF}" srcOrd="0" destOrd="0" presId="urn:microsoft.com/office/officeart/2005/8/layout/hProcess7"/>
    <dgm:cxn modelId="{A3ED1172-687A-453C-B93D-3AA76EC36E37}" type="presParOf" srcId="{39EE7AEC-046C-4A28-A90D-8FC36C167ABF}" destId="{DFC580C2-9B70-4E77-9920-D165716DE98B}" srcOrd="0" destOrd="0" presId="urn:microsoft.com/office/officeart/2005/8/layout/hProcess7"/>
    <dgm:cxn modelId="{32143AF0-DC2E-4083-8ED8-572EBBA99756}" type="presParOf" srcId="{39EE7AEC-046C-4A28-A90D-8FC36C167ABF}" destId="{CD1FA3F9-9F22-4699-A532-4E92F371A30E}" srcOrd="1" destOrd="0" presId="urn:microsoft.com/office/officeart/2005/8/layout/hProcess7"/>
    <dgm:cxn modelId="{7803D3DB-35F0-44B4-BD9B-289164A652EB}" type="presParOf" srcId="{39EE7AEC-046C-4A28-A90D-8FC36C167ABF}" destId="{3BFF1808-14F8-4CF1-9011-E3F39D4890F0}" srcOrd="2" destOrd="0" presId="urn:microsoft.com/office/officeart/2005/8/layout/hProcess7"/>
    <dgm:cxn modelId="{86887C8C-18C6-41F1-90A8-64380D8E85FF}" type="presParOf" srcId="{2D11CFC0-0035-4D14-A96D-76C6E3429D03}" destId="{E21D6E09-9FF6-48B4-A378-3E68BCDF2C0A}" srcOrd="1" destOrd="0" presId="urn:microsoft.com/office/officeart/2005/8/layout/hProcess7"/>
    <dgm:cxn modelId="{82B89EB0-8803-42BA-9716-F08094F20FFC}" type="presParOf" srcId="{2D11CFC0-0035-4D14-A96D-76C6E3429D03}" destId="{F58DA5F3-AFF5-4AC6-B97B-343EFE791A7A}" srcOrd="2" destOrd="0" presId="urn:microsoft.com/office/officeart/2005/8/layout/hProcess7"/>
    <dgm:cxn modelId="{DEAA3CCE-463B-49D8-8808-E80F7158156C}" type="presParOf" srcId="{F58DA5F3-AFF5-4AC6-B97B-343EFE791A7A}" destId="{80ED3EFA-3187-4C4B-AE4B-5CAB8F34DCDF}" srcOrd="0" destOrd="0" presId="urn:microsoft.com/office/officeart/2005/8/layout/hProcess7"/>
    <dgm:cxn modelId="{6B6D9015-6D8F-4EBC-B862-B755E0C64A5A}" type="presParOf" srcId="{F58DA5F3-AFF5-4AC6-B97B-343EFE791A7A}" destId="{36581751-FACA-487F-9740-5339D7B24CA0}" srcOrd="1" destOrd="0" presId="urn:microsoft.com/office/officeart/2005/8/layout/hProcess7"/>
    <dgm:cxn modelId="{819F13BD-CB57-441B-B1CD-301A8B805D26}" type="presParOf" srcId="{F58DA5F3-AFF5-4AC6-B97B-343EFE791A7A}" destId="{DCBEBDFF-DAFD-41C4-ADB7-179E8D4B0012}" srcOrd="2" destOrd="0" presId="urn:microsoft.com/office/officeart/2005/8/layout/hProcess7"/>
    <dgm:cxn modelId="{E379252C-95A1-4361-A2AD-F55A1C79AD11}" type="presParOf" srcId="{2D11CFC0-0035-4D14-A96D-76C6E3429D03}" destId="{8B494248-20DE-46D6-B3CE-E3FF438FB99C}" srcOrd="3" destOrd="0" presId="urn:microsoft.com/office/officeart/2005/8/layout/hProcess7"/>
    <dgm:cxn modelId="{1956EBD0-DE48-4A51-A935-DFC1FA573260}" type="presParOf" srcId="{2D11CFC0-0035-4D14-A96D-76C6E3429D03}" destId="{D96C55E0-2165-402D-BF10-A149653C8898}" srcOrd="4" destOrd="0" presId="urn:microsoft.com/office/officeart/2005/8/layout/hProcess7"/>
    <dgm:cxn modelId="{662C0C33-5D8F-493C-90DA-0CA1884900B6}" type="presParOf" srcId="{D96C55E0-2165-402D-BF10-A149653C8898}" destId="{569B3178-E977-4750-B8AE-AF574DB833DD}" srcOrd="0" destOrd="0" presId="urn:microsoft.com/office/officeart/2005/8/layout/hProcess7"/>
    <dgm:cxn modelId="{74C5DA42-BD5D-4A1A-9A35-2B656B9BE8F1}" type="presParOf" srcId="{D96C55E0-2165-402D-BF10-A149653C8898}" destId="{6C4FECE9-BA6A-4AEE-829A-657651C4D2D8}" srcOrd="1" destOrd="0" presId="urn:microsoft.com/office/officeart/2005/8/layout/hProcess7"/>
    <dgm:cxn modelId="{5146CA28-6880-4EC8-8416-472DCC58F5E1}" type="presParOf" srcId="{D96C55E0-2165-402D-BF10-A149653C8898}" destId="{D0809DFA-DBC5-41EF-BFBA-038037A01404}" srcOrd="2" destOrd="0" presId="urn:microsoft.com/office/officeart/2005/8/layout/hProcess7"/>
    <dgm:cxn modelId="{52F6AAC0-FD84-4E34-9D9E-F264DCEC9035}" type="presParOf" srcId="{2D11CFC0-0035-4D14-A96D-76C6E3429D03}" destId="{CE278488-398E-4EF2-96D7-296F60E11579}" srcOrd="5" destOrd="0" presId="urn:microsoft.com/office/officeart/2005/8/layout/hProcess7"/>
    <dgm:cxn modelId="{7040D1BC-950F-4995-A0EA-FDE5A7E05E8F}" type="presParOf" srcId="{2D11CFC0-0035-4D14-A96D-76C6E3429D03}" destId="{CFC47697-7581-40A8-B98D-96A8BCD62494}" srcOrd="6" destOrd="0" presId="urn:microsoft.com/office/officeart/2005/8/layout/hProcess7"/>
    <dgm:cxn modelId="{30E9DB95-44BF-4E9A-B203-2BE007A755B2}" type="presParOf" srcId="{CFC47697-7581-40A8-B98D-96A8BCD62494}" destId="{CA711310-55CD-4508-BF9D-152D386F6417}" srcOrd="0" destOrd="0" presId="urn:microsoft.com/office/officeart/2005/8/layout/hProcess7"/>
    <dgm:cxn modelId="{B5C8228B-DBBF-4BE4-A4F9-2B9C945FDCD2}" type="presParOf" srcId="{CFC47697-7581-40A8-B98D-96A8BCD62494}" destId="{99E57305-8271-4FC5-8C51-19A6D69D769C}" srcOrd="1" destOrd="0" presId="urn:microsoft.com/office/officeart/2005/8/layout/hProcess7"/>
    <dgm:cxn modelId="{90EF89E8-2AB9-4CB9-8D18-8BB12A0DBF8E}" type="presParOf" srcId="{CFC47697-7581-40A8-B98D-96A8BCD62494}" destId="{CA99419B-FCD3-4562-A48C-C58D1CA2B38E}" srcOrd="2" destOrd="0" presId="urn:microsoft.com/office/officeart/2005/8/layout/hProcess7"/>
    <dgm:cxn modelId="{9272E23E-9D95-4CF4-92EB-4A44F6432229}" type="presParOf" srcId="{2D11CFC0-0035-4D14-A96D-76C6E3429D03}" destId="{4D1714E3-4FFE-4659-8086-8B20C28BEE68}" srcOrd="7" destOrd="0" presId="urn:microsoft.com/office/officeart/2005/8/layout/hProcess7"/>
    <dgm:cxn modelId="{1751C1DB-F269-46C6-9B65-4B3E632C3AB5}" type="presParOf" srcId="{2D11CFC0-0035-4D14-A96D-76C6E3429D03}" destId="{708840D6-8444-4774-AF64-05EC856F5510}" srcOrd="8" destOrd="0" presId="urn:microsoft.com/office/officeart/2005/8/layout/hProcess7"/>
    <dgm:cxn modelId="{E0A06996-7A86-443A-AF9D-1572F0938575}" type="presParOf" srcId="{708840D6-8444-4774-AF64-05EC856F5510}" destId="{55732C87-C2D2-47FE-A71F-BF0EF434B602}" srcOrd="0" destOrd="0" presId="urn:microsoft.com/office/officeart/2005/8/layout/hProcess7"/>
    <dgm:cxn modelId="{C04B1FFF-9434-4179-90A1-C98E1B2CD36D}" type="presParOf" srcId="{708840D6-8444-4774-AF64-05EC856F5510}" destId="{9F3402AB-ECD8-4A45-97B7-D97F696A4944}" srcOrd="1" destOrd="0" presId="urn:microsoft.com/office/officeart/2005/8/layout/hProcess7"/>
    <dgm:cxn modelId="{206042B4-4FCB-4D23-8BE5-191606CA3476}" type="presParOf" srcId="{708840D6-8444-4774-AF64-05EC856F5510}" destId="{816F94D9-B217-4C65-A42B-A8320A48830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190B61-89CF-4BBF-81FA-BE5C49FA9DDA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C38FDE53-1E7D-44D1-8096-73513885A130}">
      <dgm:prSet phldrT="[Texto]" custT="1"/>
      <dgm:spPr/>
      <dgm:t>
        <a:bodyPr/>
        <a:lstStyle/>
        <a:p>
          <a:r>
            <a:rPr lang="es-CL" sz="2000" dirty="0" smtClean="0"/>
            <a:t>Cuando no sea posible eliminar el riesgo</a:t>
          </a:r>
          <a:endParaRPr lang="es-CL" sz="2000" dirty="0"/>
        </a:p>
      </dgm:t>
    </dgm:pt>
    <dgm:pt modelId="{29505497-D036-47CD-85AE-23635A9FCBF0}" type="parTrans" cxnId="{2A13E4F8-F694-4ED2-988F-A518B601979D}">
      <dgm:prSet/>
      <dgm:spPr/>
      <dgm:t>
        <a:bodyPr/>
        <a:lstStyle/>
        <a:p>
          <a:endParaRPr lang="es-CL" sz="2000"/>
        </a:p>
      </dgm:t>
    </dgm:pt>
    <dgm:pt modelId="{8095ECA1-302E-42EE-BE56-517E16A6A462}" type="sibTrans" cxnId="{2A13E4F8-F694-4ED2-988F-A518B601979D}">
      <dgm:prSet/>
      <dgm:spPr/>
      <dgm:t>
        <a:bodyPr/>
        <a:lstStyle/>
        <a:p>
          <a:endParaRPr lang="es-CL" sz="2000"/>
        </a:p>
      </dgm:t>
    </dgm:pt>
    <dgm:pt modelId="{409AE159-497A-4771-8D22-918AEA4C07D8}">
      <dgm:prSet phldrT="[Texto]" custT="1"/>
      <dgm:spPr/>
      <dgm:t>
        <a:bodyPr/>
        <a:lstStyle/>
        <a:p>
          <a:r>
            <a:rPr lang="es-CL" sz="2000" dirty="0" smtClean="0"/>
            <a:t>Cuando no se puedan utilizar equipos de protección</a:t>
          </a:r>
          <a:endParaRPr lang="es-CL" sz="2000" dirty="0"/>
        </a:p>
      </dgm:t>
    </dgm:pt>
    <dgm:pt modelId="{901F9C91-4AB9-4A1F-9ECF-A0300A5CF562}" type="parTrans" cxnId="{B4D148A4-E656-42DB-A06A-C360CEC7886C}">
      <dgm:prSet/>
      <dgm:spPr/>
      <dgm:t>
        <a:bodyPr/>
        <a:lstStyle/>
        <a:p>
          <a:endParaRPr lang="es-CL" sz="2000"/>
        </a:p>
      </dgm:t>
    </dgm:pt>
    <dgm:pt modelId="{5BD69492-7232-4A37-B04E-9BCC520A02FB}" type="sibTrans" cxnId="{B4D148A4-E656-42DB-A06A-C360CEC7886C}">
      <dgm:prSet/>
      <dgm:spPr/>
      <dgm:t>
        <a:bodyPr/>
        <a:lstStyle/>
        <a:p>
          <a:endParaRPr lang="es-CL" sz="2000"/>
        </a:p>
      </dgm:t>
    </dgm:pt>
    <dgm:pt modelId="{45B70DA6-C85A-45BF-84D4-CE776EC7B1F2}">
      <dgm:prSet phldrT="[Texto]" custT="1"/>
      <dgm:spPr/>
      <dgm:t>
        <a:bodyPr/>
        <a:lstStyle/>
        <a:p>
          <a:r>
            <a:rPr lang="es-CL" sz="2000" dirty="0" smtClean="0">
              <a:solidFill>
                <a:schemeClr val="tx1"/>
              </a:solidFill>
            </a:rPr>
            <a:t>Cuando no se puedan instalar adecuados sistemas de complemento</a:t>
          </a:r>
          <a:endParaRPr lang="es-CL" sz="2000" dirty="0">
            <a:solidFill>
              <a:schemeClr val="tx1"/>
            </a:solidFill>
          </a:endParaRPr>
        </a:p>
      </dgm:t>
    </dgm:pt>
    <dgm:pt modelId="{69B6ECB5-D9E3-4880-AB26-32B2A840B74A}" type="parTrans" cxnId="{7393A1C2-2F2F-44A7-9B78-326BB8A43025}">
      <dgm:prSet/>
      <dgm:spPr/>
      <dgm:t>
        <a:bodyPr/>
        <a:lstStyle/>
        <a:p>
          <a:endParaRPr lang="es-CL" sz="2000"/>
        </a:p>
      </dgm:t>
    </dgm:pt>
    <dgm:pt modelId="{79039CD0-176F-453E-8758-96F995F02DC3}" type="sibTrans" cxnId="{7393A1C2-2F2F-44A7-9B78-326BB8A43025}">
      <dgm:prSet/>
      <dgm:spPr/>
      <dgm:t>
        <a:bodyPr/>
        <a:lstStyle/>
        <a:p>
          <a:endParaRPr lang="es-CL" sz="2000"/>
        </a:p>
      </dgm:t>
    </dgm:pt>
    <dgm:pt modelId="{896565E6-5DA4-4D22-86F0-468C2BC88513}" type="pres">
      <dgm:prSet presAssocID="{92190B61-89CF-4BBF-81FA-BE5C49FA9DDA}" presName="Name0" presStyleCnt="0">
        <dgm:presLayoutVars>
          <dgm:dir/>
          <dgm:animLvl val="lvl"/>
          <dgm:resizeHandles val="exact"/>
        </dgm:presLayoutVars>
      </dgm:prSet>
      <dgm:spPr/>
    </dgm:pt>
    <dgm:pt modelId="{EBC626B7-BF02-4FA7-9F89-675EF9CC7A96}" type="pres">
      <dgm:prSet presAssocID="{C38FDE53-1E7D-44D1-8096-73513885A13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49C03C-40FD-44A7-91F2-47BC078738A6}" type="pres">
      <dgm:prSet presAssocID="{8095ECA1-302E-42EE-BE56-517E16A6A462}" presName="parTxOnlySpace" presStyleCnt="0"/>
      <dgm:spPr/>
    </dgm:pt>
    <dgm:pt modelId="{77FA8251-06DE-411B-8BF7-E7BEDDB8E13C}" type="pres">
      <dgm:prSet presAssocID="{409AE159-497A-4771-8D22-918AEA4C07D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C39D1B6-AA1C-4E45-813E-B09C511624C2}" type="pres">
      <dgm:prSet presAssocID="{5BD69492-7232-4A37-B04E-9BCC520A02FB}" presName="parTxOnlySpace" presStyleCnt="0"/>
      <dgm:spPr/>
    </dgm:pt>
    <dgm:pt modelId="{D98A28A8-0DD2-4BF7-A187-BDB63E033736}" type="pres">
      <dgm:prSet presAssocID="{45B70DA6-C85A-45BF-84D4-CE776EC7B1F2}" presName="parTxOnly" presStyleLbl="node1" presStyleIdx="2" presStyleCnt="3" custScaleY="112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4D148A4-E656-42DB-A06A-C360CEC7886C}" srcId="{92190B61-89CF-4BBF-81FA-BE5C49FA9DDA}" destId="{409AE159-497A-4771-8D22-918AEA4C07D8}" srcOrd="1" destOrd="0" parTransId="{901F9C91-4AB9-4A1F-9ECF-A0300A5CF562}" sibTransId="{5BD69492-7232-4A37-B04E-9BCC520A02FB}"/>
    <dgm:cxn modelId="{2A13E4F8-F694-4ED2-988F-A518B601979D}" srcId="{92190B61-89CF-4BBF-81FA-BE5C49FA9DDA}" destId="{C38FDE53-1E7D-44D1-8096-73513885A130}" srcOrd="0" destOrd="0" parTransId="{29505497-D036-47CD-85AE-23635A9FCBF0}" sibTransId="{8095ECA1-302E-42EE-BE56-517E16A6A462}"/>
    <dgm:cxn modelId="{7393A1C2-2F2F-44A7-9B78-326BB8A43025}" srcId="{92190B61-89CF-4BBF-81FA-BE5C49FA9DDA}" destId="{45B70DA6-C85A-45BF-84D4-CE776EC7B1F2}" srcOrd="2" destOrd="0" parTransId="{69B6ECB5-D9E3-4880-AB26-32B2A840B74A}" sibTransId="{79039CD0-176F-453E-8758-96F995F02DC3}"/>
    <dgm:cxn modelId="{EFD6CBC5-2189-4DFD-9E64-75075E824123}" type="presOf" srcId="{C38FDE53-1E7D-44D1-8096-73513885A130}" destId="{EBC626B7-BF02-4FA7-9F89-675EF9CC7A96}" srcOrd="0" destOrd="0" presId="urn:microsoft.com/office/officeart/2005/8/layout/chevron1"/>
    <dgm:cxn modelId="{3A6B6F4F-D3AA-4B8E-B316-17E5052ABDD5}" type="presOf" srcId="{409AE159-497A-4771-8D22-918AEA4C07D8}" destId="{77FA8251-06DE-411B-8BF7-E7BEDDB8E13C}" srcOrd="0" destOrd="0" presId="urn:microsoft.com/office/officeart/2005/8/layout/chevron1"/>
    <dgm:cxn modelId="{C3E407AC-3617-4E9D-A1E2-B115A8158D5D}" type="presOf" srcId="{92190B61-89CF-4BBF-81FA-BE5C49FA9DDA}" destId="{896565E6-5DA4-4D22-86F0-468C2BC88513}" srcOrd="0" destOrd="0" presId="urn:microsoft.com/office/officeart/2005/8/layout/chevron1"/>
    <dgm:cxn modelId="{CF412B71-390B-47D6-ADD2-A224C51D4467}" type="presOf" srcId="{45B70DA6-C85A-45BF-84D4-CE776EC7B1F2}" destId="{D98A28A8-0DD2-4BF7-A187-BDB63E033736}" srcOrd="0" destOrd="0" presId="urn:microsoft.com/office/officeart/2005/8/layout/chevron1"/>
    <dgm:cxn modelId="{41F5DBDB-2F25-4833-B849-142D7F134922}" type="presParOf" srcId="{896565E6-5DA4-4D22-86F0-468C2BC88513}" destId="{EBC626B7-BF02-4FA7-9F89-675EF9CC7A96}" srcOrd="0" destOrd="0" presId="urn:microsoft.com/office/officeart/2005/8/layout/chevron1"/>
    <dgm:cxn modelId="{414882CA-C8AA-4100-A99F-D63963CF4313}" type="presParOf" srcId="{896565E6-5DA4-4D22-86F0-468C2BC88513}" destId="{F749C03C-40FD-44A7-91F2-47BC078738A6}" srcOrd="1" destOrd="0" presId="urn:microsoft.com/office/officeart/2005/8/layout/chevron1"/>
    <dgm:cxn modelId="{CE771C82-4B7D-4FB7-8438-FFDAFB388E0B}" type="presParOf" srcId="{896565E6-5DA4-4D22-86F0-468C2BC88513}" destId="{77FA8251-06DE-411B-8BF7-E7BEDDB8E13C}" srcOrd="2" destOrd="0" presId="urn:microsoft.com/office/officeart/2005/8/layout/chevron1"/>
    <dgm:cxn modelId="{7C99340F-6995-46EE-AFCC-19E5FA04DA88}" type="presParOf" srcId="{896565E6-5DA4-4D22-86F0-468C2BC88513}" destId="{BC39D1B6-AA1C-4E45-813E-B09C511624C2}" srcOrd="3" destOrd="0" presId="urn:microsoft.com/office/officeart/2005/8/layout/chevron1"/>
    <dgm:cxn modelId="{5FFE1F70-C79B-4AB8-ABAC-D9BE49EC6AA5}" type="presParOf" srcId="{896565E6-5DA4-4D22-86F0-468C2BC88513}" destId="{D98A28A8-0DD2-4BF7-A187-BDB63E03373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C8A965-5A68-4028-9CA8-765C7D92B392}" type="doc">
      <dgm:prSet loTypeId="urn:microsoft.com/office/officeart/2005/8/layout/cycle2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CL"/>
        </a:p>
      </dgm:t>
    </dgm:pt>
    <dgm:pt modelId="{91B9DA94-DFDE-48E9-9D4B-A5395EA4958D}">
      <dgm:prSet phldrT="[Texto]"/>
      <dgm:spPr/>
      <dgm:t>
        <a:bodyPr/>
        <a:lstStyle/>
        <a:p>
          <a:r>
            <a:rPr lang="es-CL" b="1" dirty="0" smtClean="0"/>
            <a:t>Llamativa</a:t>
          </a:r>
          <a:endParaRPr lang="es-CL" b="1" dirty="0"/>
        </a:p>
      </dgm:t>
    </dgm:pt>
    <dgm:pt modelId="{E43341EB-F870-4D04-841F-78DA5B191954}" type="parTrans" cxnId="{A935DC82-1885-46EB-A98E-9BC595EECA4F}">
      <dgm:prSet/>
      <dgm:spPr/>
      <dgm:t>
        <a:bodyPr/>
        <a:lstStyle/>
        <a:p>
          <a:endParaRPr lang="es-CL"/>
        </a:p>
      </dgm:t>
    </dgm:pt>
    <dgm:pt modelId="{930C5A50-0DC3-4BB5-BAFB-241F6C60223F}" type="sibTrans" cxnId="{A935DC82-1885-46EB-A98E-9BC595EECA4F}">
      <dgm:prSet/>
      <dgm:spPr>
        <a:ln>
          <a:solidFill>
            <a:schemeClr val="bg1"/>
          </a:solidFill>
        </a:ln>
      </dgm:spPr>
      <dgm:t>
        <a:bodyPr/>
        <a:lstStyle/>
        <a:p>
          <a:endParaRPr lang="es-CL"/>
        </a:p>
      </dgm:t>
    </dgm:pt>
    <dgm:pt modelId="{97BF620A-D07E-4FE5-88D1-D7C896808647}">
      <dgm:prSet phldrT="[Texto]"/>
      <dgm:spPr/>
      <dgm:t>
        <a:bodyPr/>
        <a:lstStyle/>
        <a:p>
          <a:r>
            <a:rPr lang="es-CL" b="1" dirty="0" smtClean="0"/>
            <a:t>Clara</a:t>
          </a:r>
          <a:endParaRPr lang="es-CL" b="1" dirty="0"/>
        </a:p>
      </dgm:t>
    </dgm:pt>
    <dgm:pt modelId="{CA25A4E9-588D-4A32-ABED-4045D61D6FE2}" type="parTrans" cxnId="{E18818DE-589F-4C8A-8C37-AC2D5981813C}">
      <dgm:prSet/>
      <dgm:spPr/>
      <dgm:t>
        <a:bodyPr/>
        <a:lstStyle/>
        <a:p>
          <a:endParaRPr lang="es-CL"/>
        </a:p>
      </dgm:t>
    </dgm:pt>
    <dgm:pt modelId="{BC5DE474-A6EA-42AA-9C80-86E9AD5FB29B}" type="sibTrans" cxnId="{E18818DE-589F-4C8A-8C37-AC2D5981813C}">
      <dgm:prSet/>
      <dgm:spPr>
        <a:ln>
          <a:solidFill>
            <a:schemeClr val="bg1"/>
          </a:solidFill>
        </a:ln>
      </dgm:spPr>
      <dgm:t>
        <a:bodyPr/>
        <a:lstStyle/>
        <a:p>
          <a:endParaRPr lang="es-CL"/>
        </a:p>
      </dgm:t>
    </dgm:pt>
    <dgm:pt modelId="{ED06319F-D540-43CC-B481-3EB7CA7D3BE2}">
      <dgm:prSet phldrT="[Texto]"/>
      <dgm:spPr/>
      <dgm:t>
        <a:bodyPr/>
        <a:lstStyle/>
        <a:p>
          <a:r>
            <a:rPr lang="es-CL" b="1" dirty="0" smtClean="0"/>
            <a:t>Anticipatoria</a:t>
          </a:r>
          <a:endParaRPr lang="es-CL" b="1" dirty="0"/>
        </a:p>
      </dgm:t>
    </dgm:pt>
    <dgm:pt modelId="{6839570C-FCDE-4191-A208-DEA776ED2197}" type="parTrans" cxnId="{A11F7A7A-3B3B-466F-80FB-F1AB8333EC0F}">
      <dgm:prSet/>
      <dgm:spPr/>
      <dgm:t>
        <a:bodyPr/>
        <a:lstStyle/>
        <a:p>
          <a:endParaRPr lang="es-CL"/>
        </a:p>
      </dgm:t>
    </dgm:pt>
    <dgm:pt modelId="{4BB2BA27-14A1-42B9-9529-E50580A6A646}" type="sibTrans" cxnId="{A11F7A7A-3B3B-466F-80FB-F1AB8333EC0F}">
      <dgm:prSet/>
      <dgm:spPr>
        <a:ln>
          <a:solidFill>
            <a:schemeClr val="bg1"/>
          </a:solidFill>
        </a:ln>
      </dgm:spPr>
      <dgm:t>
        <a:bodyPr/>
        <a:lstStyle/>
        <a:p>
          <a:endParaRPr lang="es-CL"/>
        </a:p>
      </dgm:t>
    </dgm:pt>
    <dgm:pt modelId="{25435954-A96F-4153-9E80-7D21B733BDC1}">
      <dgm:prSet phldrT="[Texto]"/>
      <dgm:spPr/>
      <dgm:t>
        <a:bodyPr/>
        <a:lstStyle/>
        <a:p>
          <a:r>
            <a:rPr lang="es-CL" b="1" dirty="0" smtClean="0"/>
            <a:t>Orientadora</a:t>
          </a:r>
          <a:endParaRPr lang="es-CL" b="1" dirty="0"/>
        </a:p>
      </dgm:t>
    </dgm:pt>
    <dgm:pt modelId="{67ADFC12-1B42-4B6C-9E43-740DD0BAECE8}" type="parTrans" cxnId="{C2DCB71B-337C-4EF0-93E3-00F334621ED2}">
      <dgm:prSet/>
      <dgm:spPr/>
      <dgm:t>
        <a:bodyPr/>
        <a:lstStyle/>
        <a:p>
          <a:endParaRPr lang="es-CL"/>
        </a:p>
      </dgm:t>
    </dgm:pt>
    <dgm:pt modelId="{DDDD4432-5CC8-4F61-96B7-83FE64464FEF}" type="sibTrans" cxnId="{C2DCB71B-337C-4EF0-93E3-00F334621ED2}">
      <dgm:prSet/>
      <dgm:spPr>
        <a:ln>
          <a:solidFill>
            <a:schemeClr val="bg1"/>
          </a:solidFill>
        </a:ln>
      </dgm:spPr>
      <dgm:t>
        <a:bodyPr/>
        <a:lstStyle/>
        <a:p>
          <a:endParaRPr lang="es-CL"/>
        </a:p>
      </dgm:t>
    </dgm:pt>
    <dgm:pt modelId="{467935B3-3D52-4336-A610-B92FCC6B396D}" type="pres">
      <dgm:prSet presAssocID="{DDC8A965-5A68-4028-9CA8-765C7D92B3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D93829-B5FE-441B-BD9A-709F46BBC31F}" type="pres">
      <dgm:prSet presAssocID="{91B9DA94-DFDE-48E9-9D4B-A5395EA4958D}" presName="node" presStyleLbl="node1" presStyleIdx="0" presStyleCnt="4" custScaleX="151850" custScaleY="11931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5C27D1-7302-4909-B919-F98AC8A9FA19}" type="pres">
      <dgm:prSet presAssocID="{930C5A50-0DC3-4BB5-BAFB-241F6C60223F}" presName="sibTrans" presStyleLbl="sibTrans2D1" presStyleIdx="0" presStyleCnt="4"/>
      <dgm:spPr/>
      <dgm:t>
        <a:bodyPr/>
        <a:lstStyle/>
        <a:p>
          <a:endParaRPr lang="es-CL"/>
        </a:p>
      </dgm:t>
    </dgm:pt>
    <dgm:pt modelId="{64656AAA-410A-48C5-81BB-A5EDC6952A7D}" type="pres">
      <dgm:prSet presAssocID="{930C5A50-0DC3-4BB5-BAFB-241F6C60223F}" presName="connectorText" presStyleLbl="sibTrans2D1" presStyleIdx="0" presStyleCnt="4"/>
      <dgm:spPr/>
      <dgm:t>
        <a:bodyPr/>
        <a:lstStyle/>
        <a:p>
          <a:endParaRPr lang="es-CL"/>
        </a:p>
      </dgm:t>
    </dgm:pt>
    <dgm:pt modelId="{69C527B4-E8DF-4F2E-A733-592E07055438}" type="pres">
      <dgm:prSet presAssocID="{97BF620A-D07E-4FE5-88D1-D7C896808647}" presName="node" presStyleLbl="node1" presStyleIdx="1" presStyleCnt="4" custScaleX="150032" custScaleY="126377" custRadScaleRad="20373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650A26-C087-4B57-895C-D9BE31CCC043}" type="pres">
      <dgm:prSet presAssocID="{BC5DE474-A6EA-42AA-9C80-86E9AD5FB29B}" presName="sibTrans" presStyleLbl="sibTrans2D1" presStyleIdx="1" presStyleCnt="4"/>
      <dgm:spPr/>
      <dgm:t>
        <a:bodyPr/>
        <a:lstStyle/>
        <a:p>
          <a:endParaRPr lang="es-CL"/>
        </a:p>
      </dgm:t>
    </dgm:pt>
    <dgm:pt modelId="{4F666623-1548-4C88-AC89-8416EE701B1B}" type="pres">
      <dgm:prSet presAssocID="{BC5DE474-A6EA-42AA-9C80-86E9AD5FB29B}" presName="connectorText" presStyleLbl="sibTrans2D1" presStyleIdx="1" presStyleCnt="4"/>
      <dgm:spPr/>
      <dgm:t>
        <a:bodyPr/>
        <a:lstStyle/>
        <a:p>
          <a:endParaRPr lang="es-CL"/>
        </a:p>
      </dgm:t>
    </dgm:pt>
    <dgm:pt modelId="{C347DEDA-BB6B-4843-94E1-CCF78567EFD3}" type="pres">
      <dgm:prSet presAssocID="{ED06319F-D540-43CC-B481-3EB7CA7D3BE2}" presName="node" presStyleLbl="node1" presStyleIdx="2" presStyleCnt="4" custScaleX="182444" custScaleY="1165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BAF5FD-849E-486C-8047-FE7BD47BC8C8}" type="pres">
      <dgm:prSet presAssocID="{4BB2BA27-14A1-42B9-9529-E50580A6A646}" presName="sibTrans" presStyleLbl="sibTrans2D1" presStyleIdx="2" presStyleCnt="4"/>
      <dgm:spPr/>
      <dgm:t>
        <a:bodyPr/>
        <a:lstStyle/>
        <a:p>
          <a:endParaRPr lang="es-CL"/>
        </a:p>
      </dgm:t>
    </dgm:pt>
    <dgm:pt modelId="{824A9996-9F53-42D4-8948-63A5A714C02C}" type="pres">
      <dgm:prSet presAssocID="{4BB2BA27-14A1-42B9-9529-E50580A6A646}" presName="connectorText" presStyleLbl="sibTrans2D1" presStyleIdx="2" presStyleCnt="4"/>
      <dgm:spPr/>
      <dgm:t>
        <a:bodyPr/>
        <a:lstStyle/>
        <a:p>
          <a:endParaRPr lang="es-CL"/>
        </a:p>
      </dgm:t>
    </dgm:pt>
    <dgm:pt modelId="{7A49DDE2-146E-426F-A46F-8C5168E145C8}" type="pres">
      <dgm:prSet presAssocID="{25435954-A96F-4153-9E80-7D21B733BDC1}" presName="node" presStyleLbl="node1" presStyleIdx="3" presStyleCnt="4" custScaleX="158607" custScaleY="116979" custRadScaleRad="2402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6AF065-D462-4BCA-B49F-12300FDD67E2}" type="pres">
      <dgm:prSet presAssocID="{DDDD4432-5CC8-4F61-96B7-83FE64464FEF}" presName="sibTrans" presStyleLbl="sibTrans2D1" presStyleIdx="3" presStyleCnt="4"/>
      <dgm:spPr/>
      <dgm:t>
        <a:bodyPr/>
        <a:lstStyle/>
        <a:p>
          <a:endParaRPr lang="es-CL"/>
        </a:p>
      </dgm:t>
    </dgm:pt>
    <dgm:pt modelId="{5FFEB65B-43C5-4BE2-BF32-6A8AC15AB02B}" type="pres">
      <dgm:prSet presAssocID="{DDDD4432-5CC8-4F61-96B7-83FE64464FEF}" presName="connectorText" presStyleLbl="sibTrans2D1" presStyleIdx="3" presStyleCnt="4"/>
      <dgm:spPr/>
      <dgm:t>
        <a:bodyPr/>
        <a:lstStyle/>
        <a:p>
          <a:endParaRPr lang="es-CL"/>
        </a:p>
      </dgm:t>
    </dgm:pt>
  </dgm:ptLst>
  <dgm:cxnLst>
    <dgm:cxn modelId="{A11F7A7A-3B3B-466F-80FB-F1AB8333EC0F}" srcId="{DDC8A965-5A68-4028-9CA8-765C7D92B392}" destId="{ED06319F-D540-43CC-B481-3EB7CA7D3BE2}" srcOrd="2" destOrd="0" parTransId="{6839570C-FCDE-4191-A208-DEA776ED2197}" sibTransId="{4BB2BA27-14A1-42B9-9529-E50580A6A646}"/>
    <dgm:cxn modelId="{8A690A40-7F17-4C77-8506-82ECAE2C8656}" type="presOf" srcId="{4BB2BA27-14A1-42B9-9529-E50580A6A646}" destId="{824A9996-9F53-42D4-8948-63A5A714C02C}" srcOrd="1" destOrd="0" presId="urn:microsoft.com/office/officeart/2005/8/layout/cycle2"/>
    <dgm:cxn modelId="{14D32FE9-4DB9-465F-A7CD-659DD7861151}" type="presOf" srcId="{BC5DE474-A6EA-42AA-9C80-86E9AD5FB29B}" destId="{4F666623-1548-4C88-AC89-8416EE701B1B}" srcOrd="1" destOrd="0" presId="urn:microsoft.com/office/officeart/2005/8/layout/cycle2"/>
    <dgm:cxn modelId="{D5EA5787-1607-4B80-85A3-3E559599A412}" type="presOf" srcId="{930C5A50-0DC3-4BB5-BAFB-241F6C60223F}" destId="{64656AAA-410A-48C5-81BB-A5EDC6952A7D}" srcOrd="1" destOrd="0" presId="urn:microsoft.com/office/officeart/2005/8/layout/cycle2"/>
    <dgm:cxn modelId="{A935DC82-1885-46EB-A98E-9BC595EECA4F}" srcId="{DDC8A965-5A68-4028-9CA8-765C7D92B392}" destId="{91B9DA94-DFDE-48E9-9D4B-A5395EA4958D}" srcOrd="0" destOrd="0" parTransId="{E43341EB-F870-4D04-841F-78DA5B191954}" sibTransId="{930C5A50-0DC3-4BB5-BAFB-241F6C60223F}"/>
    <dgm:cxn modelId="{040EA33D-79A8-4B6C-AE40-FD9DA4E38367}" type="presOf" srcId="{DDDD4432-5CC8-4F61-96B7-83FE64464FEF}" destId="{486AF065-D462-4BCA-B49F-12300FDD67E2}" srcOrd="0" destOrd="0" presId="urn:microsoft.com/office/officeart/2005/8/layout/cycle2"/>
    <dgm:cxn modelId="{D02BB920-C770-4E5C-8DFB-045997B89436}" type="presOf" srcId="{ED06319F-D540-43CC-B481-3EB7CA7D3BE2}" destId="{C347DEDA-BB6B-4843-94E1-CCF78567EFD3}" srcOrd="0" destOrd="0" presId="urn:microsoft.com/office/officeart/2005/8/layout/cycle2"/>
    <dgm:cxn modelId="{E4301491-87B2-4D2F-9C2D-FB8BCE823CC3}" type="presOf" srcId="{25435954-A96F-4153-9E80-7D21B733BDC1}" destId="{7A49DDE2-146E-426F-A46F-8C5168E145C8}" srcOrd="0" destOrd="0" presId="urn:microsoft.com/office/officeart/2005/8/layout/cycle2"/>
    <dgm:cxn modelId="{C2DCB71B-337C-4EF0-93E3-00F334621ED2}" srcId="{DDC8A965-5A68-4028-9CA8-765C7D92B392}" destId="{25435954-A96F-4153-9E80-7D21B733BDC1}" srcOrd="3" destOrd="0" parTransId="{67ADFC12-1B42-4B6C-9E43-740DD0BAECE8}" sibTransId="{DDDD4432-5CC8-4F61-96B7-83FE64464FEF}"/>
    <dgm:cxn modelId="{C1FD0AE5-9D9D-479F-8E52-D9FAB5B5869D}" type="presOf" srcId="{BC5DE474-A6EA-42AA-9C80-86E9AD5FB29B}" destId="{F4650A26-C087-4B57-895C-D9BE31CCC043}" srcOrd="0" destOrd="0" presId="urn:microsoft.com/office/officeart/2005/8/layout/cycle2"/>
    <dgm:cxn modelId="{868D1A16-71D1-4CFE-B5EA-8A1992129D1B}" type="presOf" srcId="{91B9DA94-DFDE-48E9-9D4B-A5395EA4958D}" destId="{6CD93829-B5FE-441B-BD9A-709F46BBC31F}" srcOrd="0" destOrd="0" presId="urn:microsoft.com/office/officeart/2005/8/layout/cycle2"/>
    <dgm:cxn modelId="{CC7F5877-C9D8-4E89-93AA-93214F13A59F}" type="presOf" srcId="{DDC8A965-5A68-4028-9CA8-765C7D92B392}" destId="{467935B3-3D52-4336-A610-B92FCC6B396D}" srcOrd="0" destOrd="0" presId="urn:microsoft.com/office/officeart/2005/8/layout/cycle2"/>
    <dgm:cxn modelId="{C3E1F767-BC67-407E-A658-4C45A1872D30}" type="presOf" srcId="{4BB2BA27-14A1-42B9-9529-E50580A6A646}" destId="{CFBAF5FD-849E-486C-8047-FE7BD47BC8C8}" srcOrd="0" destOrd="0" presId="urn:microsoft.com/office/officeart/2005/8/layout/cycle2"/>
    <dgm:cxn modelId="{B82C368E-4A31-47B4-B25F-D41E2CDC4406}" type="presOf" srcId="{97BF620A-D07E-4FE5-88D1-D7C896808647}" destId="{69C527B4-E8DF-4F2E-A733-592E07055438}" srcOrd="0" destOrd="0" presId="urn:microsoft.com/office/officeart/2005/8/layout/cycle2"/>
    <dgm:cxn modelId="{84CBE90A-B81A-4342-8051-8233D2D8A412}" type="presOf" srcId="{DDDD4432-5CC8-4F61-96B7-83FE64464FEF}" destId="{5FFEB65B-43C5-4BE2-BF32-6A8AC15AB02B}" srcOrd="1" destOrd="0" presId="urn:microsoft.com/office/officeart/2005/8/layout/cycle2"/>
    <dgm:cxn modelId="{F7107FB0-02C9-49DD-A68F-026D4FAB2570}" type="presOf" srcId="{930C5A50-0DC3-4BB5-BAFB-241F6C60223F}" destId="{695C27D1-7302-4909-B919-F98AC8A9FA19}" srcOrd="0" destOrd="0" presId="urn:microsoft.com/office/officeart/2005/8/layout/cycle2"/>
    <dgm:cxn modelId="{E18818DE-589F-4C8A-8C37-AC2D5981813C}" srcId="{DDC8A965-5A68-4028-9CA8-765C7D92B392}" destId="{97BF620A-D07E-4FE5-88D1-D7C896808647}" srcOrd="1" destOrd="0" parTransId="{CA25A4E9-588D-4A32-ABED-4045D61D6FE2}" sibTransId="{BC5DE474-A6EA-42AA-9C80-86E9AD5FB29B}"/>
    <dgm:cxn modelId="{692B61D5-E50A-4517-A31D-4C3F13DD19D4}" type="presParOf" srcId="{467935B3-3D52-4336-A610-B92FCC6B396D}" destId="{6CD93829-B5FE-441B-BD9A-709F46BBC31F}" srcOrd="0" destOrd="0" presId="urn:microsoft.com/office/officeart/2005/8/layout/cycle2"/>
    <dgm:cxn modelId="{80E9A28F-8084-41FE-88EB-F16F0067A10E}" type="presParOf" srcId="{467935B3-3D52-4336-A610-B92FCC6B396D}" destId="{695C27D1-7302-4909-B919-F98AC8A9FA19}" srcOrd="1" destOrd="0" presId="urn:microsoft.com/office/officeart/2005/8/layout/cycle2"/>
    <dgm:cxn modelId="{6BF1428F-CC36-49EF-8E09-55C63EB64B8F}" type="presParOf" srcId="{695C27D1-7302-4909-B919-F98AC8A9FA19}" destId="{64656AAA-410A-48C5-81BB-A5EDC6952A7D}" srcOrd="0" destOrd="0" presId="urn:microsoft.com/office/officeart/2005/8/layout/cycle2"/>
    <dgm:cxn modelId="{3362DD96-3117-4279-8EEA-F0FE1594E840}" type="presParOf" srcId="{467935B3-3D52-4336-A610-B92FCC6B396D}" destId="{69C527B4-E8DF-4F2E-A733-592E07055438}" srcOrd="2" destOrd="0" presId="urn:microsoft.com/office/officeart/2005/8/layout/cycle2"/>
    <dgm:cxn modelId="{ADF2B479-757D-4505-B82A-F3FCA49C09E3}" type="presParOf" srcId="{467935B3-3D52-4336-A610-B92FCC6B396D}" destId="{F4650A26-C087-4B57-895C-D9BE31CCC043}" srcOrd="3" destOrd="0" presId="urn:microsoft.com/office/officeart/2005/8/layout/cycle2"/>
    <dgm:cxn modelId="{D189AFBA-AC4B-4D22-AE73-1F78956521F7}" type="presParOf" srcId="{F4650A26-C087-4B57-895C-D9BE31CCC043}" destId="{4F666623-1548-4C88-AC89-8416EE701B1B}" srcOrd="0" destOrd="0" presId="urn:microsoft.com/office/officeart/2005/8/layout/cycle2"/>
    <dgm:cxn modelId="{6FB41B4A-1B2D-45BE-8776-3B3C4A1981DB}" type="presParOf" srcId="{467935B3-3D52-4336-A610-B92FCC6B396D}" destId="{C347DEDA-BB6B-4843-94E1-CCF78567EFD3}" srcOrd="4" destOrd="0" presId="urn:microsoft.com/office/officeart/2005/8/layout/cycle2"/>
    <dgm:cxn modelId="{0A99F8EC-FD5C-4295-A91F-B6C1D85A3513}" type="presParOf" srcId="{467935B3-3D52-4336-A610-B92FCC6B396D}" destId="{CFBAF5FD-849E-486C-8047-FE7BD47BC8C8}" srcOrd="5" destOrd="0" presId="urn:microsoft.com/office/officeart/2005/8/layout/cycle2"/>
    <dgm:cxn modelId="{C9FBC2A9-5455-4465-93D6-516E7A8108FF}" type="presParOf" srcId="{CFBAF5FD-849E-486C-8047-FE7BD47BC8C8}" destId="{824A9996-9F53-42D4-8948-63A5A714C02C}" srcOrd="0" destOrd="0" presId="urn:microsoft.com/office/officeart/2005/8/layout/cycle2"/>
    <dgm:cxn modelId="{F5462E01-F1A8-4153-9870-94DD2BDFC163}" type="presParOf" srcId="{467935B3-3D52-4336-A610-B92FCC6B396D}" destId="{7A49DDE2-146E-426F-A46F-8C5168E145C8}" srcOrd="6" destOrd="0" presId="urn:microsoft.com/office/officeart/2005/8/layout/cycle2"/>
    <dgm:cxn modelId="{2373EB19-8253-4B19-95F5-FB0D68BF8ED2}" type="presParOf" srcId="{467935B3-3D52-4336-A610-B92FCC6B396D}" destId="{486AF065-D462-4BCA-B49F-12300FDD67E2}" srcOrd="7" destOrd="0" presId="urn:microsoft.com/office/officeart/2005/8/layout/cycle2"/>
    <dgm:cxn modelId="{25FEBF8B-9523-4D85-9245-DA98080487FC}" type="presParOf" srcId="{486AF065-D462-4BCA-B49F-12300FDD67E2}" destId="{5FFEB65B-43C5-4BE2-BF32-6A8AC15AB0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19F4C8-0CFD-4FD1-9E1C-FFF37300DAE3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01501116-50D7-48D9-B1D6-5F9F8A8A8484}">
      <dgm:prSet phldrT="[Texto]" custT="1"/>
      <dgm:spPr/>
      <dgm:t>
        <a:bodyPr/>
        <a:lstStyle/>
        <a:p>
          <a:pPr algn="ctr"/>
          <a:r>
            <a:rPr lang="es-CL" sz="2400" dirty="0" smtClean="0"/>
            <a:t>Zona de ubicación </a:t>
          </a:r>
          <a:endParaRPr lang="es-CL" sz="2400" dirty="0"/>
        </a:p>
      </dgm:t>
    </dgm:pt>
    <dgm:pt modelId="{AA73648F-C1B0-40EE-B6E0-A6B4C0C04785}" type="parTrans" cxnId="{40AEC532-262E-42D9-97D0-832F807676C6}">
      <dgm:prSet/>
      <dgm:spPr/>
      <dgm:t>
        <a:bodyPr/>
        <a:lstStyle/>
        <a:p>
          <a:pPr algn="ctr"/>
          <a:endParaRPr lang="es-CL" sz="2400"/>
        </a:p>
      </dgm:t>
    </dgm:pt>
    <dgm:pt modelId="{A9E97C7A-101B-4BAF-AD59-43348A42565A}" type="sibTrans" cxnId="{40AEC532-262E-42D9-97D0-832F807676C6}">
      <dgm:prSet/>
      <dgm:spPr/>
      <dgm:t>
        <a:bodyPr/>
        <a:lstStyle/>
        <a:p>
          <a:pPr algn="ctr"/>
          <a:endParaRPr lang="es-CL" sz="2400"/>
        </a:p>
      </dgm:t>
    </dgm:pt>
    <dgm:pt modelId="{6E145E7C-98F7-4307-A83A-15372F265EF1}">
      <dgm:prSet phldrT="[Texto]" custT="1"/>
      <dgm:spPr/>
      <dgm:t>
        <a:bodyPr/>
        <a:lstStyle/>
        <a:p>
          <a:pPr algn="ctr"/>
          <a:r>
            <a:rPr lang="es-CL" sz="2400" dirty="0" smtClean="0"/>
            <a:t>Tipo de señal</a:t>
          </a:r>
          <a:endParaRPr lang="es-CL" sz="2400" dirty="0"/>
        </a:p>
      </dgm:t>
    </dgm:pt>
    <dgm:pt modelId="{2F9253B3-EF1B-45AC-89DD-FE699F681F3D}" type="parTrans" cxnId="{DED2892F-0F6F-4C82-849E-B98068F532F9}">
      <dgm:prSet/>
      <dgm:spPr/>
      <dgm:t>
        <a:bodyPr/>
        <a:lstStyle/>
        <a:p>
          <a:pPr algn="ctr"/>
          <a:endParaRPr lang="es-CL" sz="2400"/>
        </a:p>
      </dgm:t>
    </dgm:pt>
    <dgm:pt modelId="{05DB3C04-F656-4582-B083-BC8210FF3F13}" type="sibTrans" cxnId="{DED2892F-0F6F-4C82-849E-B98068F532F9}">
      <dgm:prSet/>
      <dgm:spPr/>
      <dgm:t>
        <a:bodyPr/>
        <a:lstStyle/>
        <a:p>
          <a:pPr algn="ctr"/>
          <a:endParaRPr lang="es-CL" sz="2400"/>
        </a:p>
      </dgm:t>
    </dgm:pt>
    <dgm:pt modelId="{AB42DA5E-FC7D-443F-8127-D4EBE387DF71}">
      <dgm:prSet phldrT="[Texto]" custT="1"/>
      <dgm:spPr/>
      <dgm:t>
        <a:bodyPr/>
        <a:lstStyle/>
        <a:p>
          <a:pPr algn="ctr"/>
          <a:r>
            <a:rPr lang="es-CL" sz="2400" dirty="0" smtClean="0"/>
            <a:t>Número de señales que se van a utilizar</a:t>
          </a:r>
          <a:endParaRPr lang="es-CL" sz="2400" dirty="0"/>
        </a:p>
      </dgm:t>
    </dgm:pt>
    <dgm:pt modelId="{B1463256-B4CD-44BB-AB83-B2062A5D5BBF}" type="parTrans" cxnId="{B6DD0B1C-1E33-4270-89C5-CDB822F1480E}">
      <dgm:prSet/>
      <dgm:spPr/>
      <dgm:t>
        <a:bodyPr/>
        <a:lstStyle/>
        <a:p>
          <a:pPr algn="ctr"/>
          <a:endParaRPr lang="es-CL" sz="2400"/>
        </a:p>
      </dgm:t>
    </dgm:pt>
    <dgm:pt modelId="{7A1DAF8B-5616-4D96-B131-EDDC237F461F}" type="sibTrans" cxnId="{B6DD0B1C-1E33-4270-89C5-CDB822F1480E}">
      <dgm:prSet/>
      <dgm:spPr/>
      <dgm:t>
        <a:bodyPr/>
        <a:lstStyle/>
        <a:p>
          <a:pPr algn="ctr"/>
          <a:endParaRPr lang="es-CL" sz="2400"/>
        </a:p>
      </dgm:t>
    </dgm:pt>
    <dgm:pt modelId="{70930E78-4978-4041-B1B3-843EFF71DD7C}">
      <dgm:prSet custT="1"/>
      <dgm:spPr/>
      <dgm:t>
        <a:bodyPr/>
        <a:lstStyle/>
        <a:p>
          <a:pPr algn="ctr"/>
          <a:endParaRPr lang="es-CL" sz="2400" dirty="0"/>
        </a:p>
      </dgm:t>
    </dgm:pt>
    <dgm:pt modelId="{B9F7BF86-859E-4189-B266-C3899A751A66}" type="parTrans" cxnId="{7825041E-29BC-4746-AF25-BFD79D186B50}">
      <dgm:prSet/>
      <dgm:spPr/>
      <dgm:t>
        <a:bodyPr/>
        <a:lstStyle/>
        <a:p>
          <a:pPr algn="ctr"/>
          <a:endParaRPr lang="es-CL" sz="2400"/>
        </a:p>
      </dgm:t>
    </dgm:pt>
    <dgm:pt modelId="{E7B66FDA-082D-461E-8816-5F6C6DC6DCE9}" type="sibTrans" cxnId="{7825041E-29BC-4746-AF25-BFD79D186B50}">
      <dgm:prSet/>
      <dgm:spPr/>
      <dgm:t>
        <a:bodyPr/>
        <a:lstStyle/>
        <a:p>
          <a:pPr algn="ctr"/>
          <a:endParaRPr lang="es-CL" sz="2400"/>
        </a:p>
      </dgm:t>
    </dgm:pt>
    <dgm:pt modelId="{62427F4D-D4A2-42DF-A9D6-1AC5BDB7FC3F}">
      <dgm:prSet custT="1"/>
      <dgm:spPr/>
      <dgm:t>
        <a:bodyPr/>
        <a:lstStyle/>
        <a:p>
          <a:pPr algn="ctr"/>
          <a:r>
            <a:rPr lang="es-CL" sz="2400" dirty="0" smtClean="0"/>
            <a:t>Descripción de la señal que se va a ubicar</a:t>
          </a:r>
          <a:endParaRPr lang="es-CL" sz="2400" dirty="0"/>
        </a:p>
      </dgm:t>
    </dgm:pt>
    <dgm:pt modelId="{674AD2A7-C3FE-460A-92AE-933DDC540C63}" type="parTrans" cxnId="{611A7A9C-6B36-47AA-A3FC-14A08AC1323E}">
      <dgm:prSet/>
      <dgm:spPr/>
      <dgm:t>
        <a:bodyPr/>
        <a:lstStyle/>
        <a:p>
          <a:pPr algn="ctr"/>
          <a:endParaRPr lang="es-CL" sz="2400"/>
        </a:p>
      </dgm:t>
    </dgm:pt>
    <dgm:pt modelId="{6660E846-3BB1-4EEF-B478-AC142D8A52B8}" type="sibTrans" cxnId="{611A7A9C-6B36-47AA-A3FC-14A08AC1323E}">
      <dgm:prSet/>
      <dgm:spPr/>
      <dgm:t>
        <a:bodyPr/>
        <a:lstStyle/>
        <a:p>
          <a:pPr algn="ctr"/>
          <a:endParaRPr lang="es-CL" sz="2400"/>
        </a:p>
      </dgm:t>
    </dgm:pt>
    <dgm:pt modelId="{89FF49AE-B9F3-45F9-AD08-282F543EB09E}">
      <dgm:prSet custT="1"/>
      <dgm:spPr/>
      <dgm:t>
        <a:bodyPr/>
        <a:lstStyle/>
        <a:p>
          <a:pPr algn="ctr"/>
          <a:endParaRPr lang="es-CL" sz="2400" dirty="0"/>
        </a:p>
      </dgm:t>
    </dgm:pt>
    <dgm:pt modelId="{10E4200A-E2E1-4C57-BC33-9ED2BA00C84C}" type="parTrans" cxnId="{7B3E2570-FD5F-4D09-9143-CE54DF83B332}">
      <dgm:prSet/>
      <dgm:spPr/>
      <dgm:t>
        <a:bodyPr/>
        <a:lstStyle/>
        <a:p>
          <a:pPr algn="ctr"/>
          <a:endParaRPr lang="es-CL" sz="2400"/>
        </a:p>
      </dgm:t>
    </dgm:pt>
    <dgm:pt modelId="{9EE9651A-C1ED-4D21-AFCF-D5E17DE56401}" type="sibTrans" cxnId="{7B3E2570-FD5F-4D09-9143-CE54DF83B332}">
      <dgm:prSet/>
      <dgm:spPr/>
      <dgm:t>
        <a:bodyPr/>
        <a:lstStyle/>
        <a:p>
          <a:pPr algn="ctr"/>
          <a:endParaRPr lang="es-CL" sz="2400"/>
        </a:p>
      </dgm:t>
    </dgm:pt>
    <dgm:pt modelId="{6837596B-3CEE-45AA-95F3-6D5918AB174D}">
      <dgm:prSet custT="1"/>
      <dgm:spPr/>
      <dgm:t>
        <a:bodyPr/>
        <a:lstStyle/>
        <a:p>
          <a:pPr algn="ctr"/>
          <a:r>
            <a:rPr lang="es-CL" sz="2400" dirty="0" smtClean="0"/>
            <a:t>Interferencia con otras señales</a:t>
          </a:r>
          <a:endParaRPr lang="es-CL" sz="2400" dirty="0"/>
        </a:p>
      </dgm:t>
    </dgm:pt>
    <dgm:pt modelId="{DE7AFE09-C800-44B3-A5F5-D769F578D15E}" type="parTrans" cxnId="{5B608C64-97A5-42C0-AFFD-B45C764372CA}">
      <dgm:prSet/>
      <dgm:spPr/>
      <dgm:t>
        <a:bodyPr/>
        <a:lstStyle/>
        <a:p>
          <a:pPr algn="ctr"/>
          <a:endParaRPr lang="es-CL" sz="2400"/>
        </a:p>
      </dgm:t>
    </dgm:pt>
    <dgm:pt modelId="{5920523E-0C24-4D34-85C6-DACBFA6B30B9}" type="sibTrans" cxnId="{5B608C64-97A5-42C0-AFFD-B45C764372CA}">
      <dgm:prSet/>
      <dgm:spPr/>
      <dgm:t>
        <a:bodyPr/>
        <a:lstStyle/>
        <a:p>
          <a:pPr algn="ctr"/>
          <a:endParaRPr lang="es-CL" sz="2400"/>
        </a:p>
      </dgm:t>
    </dgm:pt>
    <dgm:pt modelId="{2700D3E8-BFCE-4E5C-B93B-BFC2AAD3FA62}">
      <dgm:prSet custT="1"/>
      <dgm:spPr/>
      <dgm:t>
        <a:bodyPr/>
        <a:lstStyle/>
        <a:p>
          <a:pPr algn="ctr"/>
          <a:endParaRPr lang="es-CL" sz="2400" dirty="0"/>
        </a:p>
      </dgm:t>
    </dgm:pt>
    <dgm:pt modelId="{E3FE6B48-0882-4A75-B0A8-F2C0777B9930}" type="parTrans" cxnId="{72BE2EF1-2A52-4001-BB6D-21E65D561A4F}">
      <dgm:prSet/>
      <dgm:spPr/>
      <dgm:t>
        <a:bodyPr/>
        <a:lstStyle/>
        <a:p>
          <a:pPr algn="ctr"/>
          <a:endParaRPr lang="es-CL" sz="2400"/>
        </a:p>
      </dgm:t>
    </dgm:pt>
    <dgm:pt modelId="{D8DA8BB4-570D-485B-AE37-B3A5F9FAE5FB}" type="sibTrans" cxnId="{72BE2EF1-2A52-4001-BB6D-21E65D561A4F}">
      <dgm:prSet/>
      <dgm:spPr/>
      <dgm:t>
        <a:bodyPr/>
        <a:lstStyle/>
        <a:p>
          <a:pPr algn="ctr"/>
          <a:endParaRPr lang="es-CL" sz="2400"/>
        </a:p>
      </dgm:t>
    </dgm:pt>
    <dgm:pt modelId="{A2105A49-F8B5-40BF-BCC5-C6BDF901836F}">
      <dgm:prSet custT="1"/>
      <dgm:spPr/>
      <dgm:t>
        <a:bodyPr/>
        <a:lstStyle/>
        <a:p>
          <a:pPr algn="ctr"/>
          <a:r>
            <a:rPr lang="es-CL" sz="2400" dirty="0" smtClean="0"/>
            <a:t>Altura adecuada</a:t>
          </a:r>
          <a:endParaRPr lang="es-CL" sz="2400" dirty="0"/>
        </a:p>
      </dgm:t>
    </dgm:pt>
    <dgm:pt modelId="{9E90C023-C9E7-4E9E-B447-28774CB53701}" type="parTrans" cxnId="{6D8C9AF7-4B20-4722-B71F-727EA4F35AE4}">
      <dgm:prSet/>
      <dgm:spPr/>
      <dgm:t>
        <a:bodyPr/>
        <a:lstStyle/>
        <a:p>
          <a:pPr algn="ctr"/>
          <a:endParaRPr lang="es-CL" sz="2400"/>
        </a:p>
      </dgm:t>
    </dgm:pt>
    <dgm:pt modelId="{ECC9719A-EA45-452C-B11D-3B993A1BEE9E}" type="sibTrans" cxnId="{6D8C9AF7-4B20-4722-B71F-727EA4F35AE4}">
      <dgm:prSet/>
      <dgm:spPr/>
      <dgm:t>
        <a:bodyPr/>
        <a:lstStyle/>
        <a:p>
          <a:pPr algn="ctr"/>
          <a:endParaRPr lang="es-CL" sz="2400"/>
        </a:p>
      </dgm:t>
    </dgm:pt>
    <dgm:pt modelId="{2C1E594A-9AC4-441F-8FEA-3152487ABE87}">
      <dgm:prSet custT="1"/>
      <dgm:spPr/>
      <dgm:t>
        <a:bodyPr/>
        <a:lstStyle/>
        <a:p>
          <a:pPr algn="ctr"/>
          <a:endParaRPr lang="es-CL" sz="2400"/>
        </a:p>
      </dgm:t>
    </dgm:pt>
    <dgm:pt modelId="{2DFF8059-6A99-4C98-AFA5-6020C47E942B}" type="parTrans" cxnId="{E4AC8A45-3D6F-435D-915E-2154A441912B}">
      <dgm:prSet/>
      <dgm:spPr/>
      <dgm:t>
        <a:bodyPr/>
        <a:lstStyle/>
        <a:p>
          <a:pPr algn="ctr"/>
          <a:endParaRPr lang="es-CL" sz="2400"/>
        </a:p>
      </dgm:t>
    </dgm:pt>
    <dgm:pt modelId="{F09B1D18-A259-4F8E-8BC5-85A929DC284E}" type="sibTrans" cxnId="{E4AC8A45-3D6F-435D-915E-2154A441912B}">
      <dgm:prSet/>
      <dgm:spPr/>
      <dgm:t>
        <a:bodyPr/>
        <a:lstStyle/>
        <a:p>
          <a:pPr algn="ctr"/>
          <a:endParaRPr lang="es-CL" sz="2400"/>
        </a:p>
      </dgm:t>
    </dgm:pt>
    <dgm:pt modelId="{B3AA9C7E-7888-47C1-A258-06FEEC100098}">
      <dgm:prSet custT="1"/>
      <dgm:spPr/>
      <dgm:t>
        <a:bodyPr/>
        <a:lstStyle/>
        <a:p>
          <a:pPr algn="ctr"/>
          <a:r>
            <a:rPr lang="es-CL" sz="2400" dirty="0" smtClean="0"/>
            <a:t>Iluminada, accesible y visible</a:t>
          </a:r>
          <a:endParaRPr lang="es-CL" sz="2400" dirty="0"/>
        </a:p>
      </dgm:t>
    </dgm:pt>
    <dgm:pt modelId="{BE94945C-22CC-4915-A9E7-D39709E0B529}" type="parTrans" cxnId="{4BB723B6-B4F9-4EF2-AEA5-E503EC1FA700}">
      <dgm:prSet/>
      <dgm:spPr/>
      <dgm:t>
        <a:bodyPr/>
        <a:lstStyle/>
        <a:p>
          <a:pPr algn="ctr"/>
          <a:endParaRPr lang="es-CL" sz="2400"/>
        </a:p>
      </dgm:t>
    </dgm:pt>
    <dgm:pt modelId="{14451866-5C98-452C-8B7A-F00C46B4E73B}" type="sibTrans" cxnId="{4BB723B6-B4F9-4EF2-AEA5-E503EC1FA700}">
      <dgm:prSet/>
      <dgm:spPr/>
      <dgm:t>
        <a:bodyPr/>
        <a:lstStyle/>
        <a:p>
          <a:pPr algn="ctr"/>
          <a:endParaRPr lang="es-CL" sz="2400"/>
        </a:p>
      </dgm:t>
    </dgm:pt>
    <dgm:pt modelId="{798F24AA-1568-452D-A948-30369AC51BE8}">
      <dgm:prSet custT="1"/>
      <dgm:spPr/>
      <dgm:t>
        <a:bodyPr/>
        <a:lstStyle/>
        <a:p>
          <a:pPr algn="ctr"/>
          <a:endParaRPr lang="es-CL" sz="2400"/>
        </a:p>
      </dgm:t>
    </dgm:pt>
    <dgm:pt modelId="{79B33BF0-8F6E-4402-B793-B426E8B56359}" type="parTrans" cxnId="{B489A9FA-6F1B-4554-B426-60D3041984BE}">
      <dgm:prSet/>
      <dgm:spPr/>
      <dgm:t>
        <a:bodyPr/>
        <a:lstStyle/>
        <a:p>
          <a:pPr algn="ctr"/>
          <a:endParaRPr lang="es-CL" sz="2400"/>
        </a:p>
      </dgm:t>
    </dgm:pt>
    <dgm:pt modelId="{EC8E99A4-C89D-4E4F-975C-DB9EDA021D49}" type="sibTrans" cxnId="{B489A9FA-6F1B-4554-B426-60D3041984BE}">
      <dgm:prSet/>
      <dgm:spPr/>
      <dgm:t>
        <a:bodyPr/>
        <a:lstStyle/>
        <a:p>
          <a:pPr algn="ctr"/>
          <a:endParaRPr lang="es-CL" sz="2400"/>
        </a:p>
      </dgm:t>
    </dgm:pt>
    <dgm:pt modelId="{4B8050E1-E8E5-44BF-8D06-90D5B9618084}">
      <dgm:prSet custT="1"/>
      <dgm:spPr/>
      <dgm:t>
        <a:bodyPr/>
        <a:lstStyle/>
        <a:p>
          <a:pPr algn="ctr"/>
          <a:r>
            <a:rPr lang="es-CL" sz="2400" dirty="0" smtClean="0"/>
            <a:t>Programa de revisión </a:t>
          </a:r>
          <a:endParaRPr lang="es-CL" sz="2400" dirty="0"/>
        </a:p>
      </dgm:t>
    </dgm:pt>
    <dgm:pt modelId="{2FB76C60-C3C3-40AC-85DB-4A9739D0EDDE}" type="parTrans" cxnId="{87AE7000-72C9-4C01-998B-CF1E481E531B}">
      <dgm:prSet/>
      <dgm:spPr/>
      <dgm:t>
        <a:bodyPr/>
        <a:lstStyle/>
        <a:p>
          <a:pPr algn="ctr"/>
          <a:endParaRPr lang="es-CL" sz="2400"/>
        </a:p>
      </dgm:t>
    </dgm:pt>
    <dgm:pt modelId="{3F3001D0-9C7A-4E09-9822-17F4318922E4}" type="sibTrans" cxnId="{87AE7000-72C9-4C01-998B-CF1E481E531B}">
      <dgm:prSet/>
      <dgm:spPr/>
      <dgm:t>
        <a:bodyPr/>
        <a:lstStyle/>
        <a:p>
          <a:pPr algn="ctr"/>
          <a:endParaRPr lang="es-CL" sz="2400"/>
        </a:p>
      </dgm:t>
    </dgm:pt>
    <dgm:pt modelId="{64DC831A-4833-4869-80B4-92C68D04E7E1}" type="pres">
      <dgm:prSet presAssocID="{9719F4C8-0CFD-4FD1-9E1C-FFF37300DAE3}" presName="Name0" presStyleCnt="0">
        <dgm:presLayoutVars>
          <dgm:dir/>
          <dgm:resizeHandles/>
        </dgm:presLayoutVars>
      </dgm:prSet>
      <dgm:spPr/>
    </dgm:pt>
    <dgm:pt modelId="{ECDAB67D-CE69-4E02-8BE0-D8C7A209E960}" type="pres">
      <dgm:prSet presAssocID="{01501116-50D7-48D9-B1D6-5F9F8A8A8484}" presName="compNode" presStyleCnt="0"/>
      <dgm:spPr/>
    </dgm:pt>
    <dgm:pt modelId="{6A817C2D-C284-4709-9E84-CA381A395FE3}" type="pres">
      <dgm:prSet presAssocID="{01501116-50D7-48D9-B1D6-5F9F8A8A8484}" presName="dummyConnPt" presStyleCnt="0"/>
      <dgm:spPr/>
    </dgm:pt>
    <dgm:pt modelId="{DF24F293-0A9F-4E1C-84E3-DECD7EAB43DE}" type="pres">
      <dgm:prSet presAssocID="{01501116-50D7-48D9-B1D6-5F9F8A8A8484}" presName="node" presStyleLbl="node1" presStyleIdx="0" presStyleCnt="8" custLinFactNeighborX="-46590" custLinFactNeighborY="330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A92D3A-7B84-44A1-85DD-B6D9EDF9A667}" type="pres">
      <dgm:prSet presAssocID="{A9E97C7A-101B-4BAF-AD59-43348A42565A}" presName="sibTrans" presStyleLbl="bgSibTrans2D1" presStyleIdx="0" presStyleCnt="7"/>
      <dgm:spPr/>
    </dgm:pt>
    <dgm:pt modelId="{294B3B80-6667-40F6-B1BB-9DFC385C73D5}" type="pres">
      <dgm:prSet presAssocID="{6E145E7C-98F7-4307-A83A-15372F265EF1}" presName="compNode" presStyleCnt="0"/>
      <dgm:spPr/>
    </dgm:pt>
    <dgm:pt modelId="{BF95EAD2-5632-4138-A417-F946905F5336}" type="pres">
      <dgm:prSet presAssocID="{6E145E7C-98F7-4307-A83A-15372F265EF1}" presName="dummyConnPt" presStyleCnt="0"/>
      <dgm:spPr/>
    </dgm:pt>
    <dgm:pt modelId="{8B693BB0-29C0-4D87-8824-7E09981F64EA}" type="pres">
      <dgm:prSet presAssocID="{6E145E7C-98F7-4307-A83A-15372F265EF1}" presName="node" presStyleLbl="node1" presStyleIdx="1" presStyleCnt="8" custScaleX="95816" custLinFactNeighborX="-45599" custLinFactNeighborY="165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C85C99-4109-457F-AE1F-FC228D5DEED0}" type="pres">
      <dgm:prSet presAssocID="{05DB3C04-F656-4582-B083-BC8210FF3F13}" presName="sibTrans" presStyleLbl="bgSibTrans2D1" presStyleIdx="1" presStyleCnt="7"/>
      <dgm:spPr/>
    </dgm:pt>
    <dgm:pt modelId="{2D511026-5748-4275-9AE8-B0D35BEBDC1E}" type="pres">
      <dgm:prSet presAssocID="{AB42DA5E-FC7D-443F-8127-D4EBE387DF71}" presName="compNode" presStyleCnt="0"/>
      <dgm:spPr/>
    </dgm:pt>
    <dgm:pt modelId="{C9999BF7-574E-4CE7-A174-BBBC49BDB640}" type="pres">
      <dgm:prSet presAssocID="{AB42DA5E-FC7D-443F-8127-D4EBE387DF71}" presName="dummyConnPt" presStyleCnt="0"/>
      <dgm:spPr/>
    </dgm:pt>
    <dgm:pt modelId="{B163283C-2FDC-441B-9EA3-AF0F48FAF5E2}" type="pres">
      <dgm:prSet presAssocID="{AB42DA5E-FC7D-443F-8127-D4EBE387DF71}" presName="node" presStyleLbl="node1" presStyleIdx="2" presStyleCnt="8" custLinFactNeighborX="-42625" custLinFactNeighborY="-165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35C1F8E-72BD-4AA0-95E4-8B7E559D3078}" type="pres">
      <dgm:prSet presAssocID="{7A1DAF8B-5616-4D96-B131-EDDC237F461F}" presName="sibTrans" presStyleLbl="bgSibTrans2D1" presStyleIdx="2" presStyleCnt="7"/>
      <dgm:spPr/>
    </dgm:pt>
    <dgm:pt modelId="{A620B1EC-5F76-4E08-AE47-03EB61EC6089}" type="pres">
      <dgm:prSet presAssocID="{70930E78-4978-4041-B1B3-843EFF71DD7C}" presName="compNode" presStyleCnt="0"/>
      <dgm:spPr/>
    </dgm:pt>
    <dgm:pt modelId="{13EC6BD6-3D43-4D79-BD0F-CB52FBC62688}" type="pres">
      <dgm:prSet presAssocID="{70930E78-4978-4041-B1B3-843EFF71DD7C}" presName="dummyConnPt" presStyleCnt="0"/>
      <dgm:spPr/>
    </dgm:pt>
    <dgm:pt modelId="{99D366A0-1256-408E-B739-0DB8C51AFB93}" type="pres">
      <dgm:prSet presAssocID="{70930E78-4978-4041-B1B3-843EFF71DD7C}" presName="node" presStyleLbl="node1" presStyleIdx="3" presStyleCnt="8">
        <dgm:presLayoutVars>
          <dgm:bulletEnabled val="1"/>
        </dgm:presLayoutVars>
      </dgm:prSet>
      <dgm:spPr/>
    </dgm:pt>
    <dgm:pt modelId="{CF9C1B63-530C-470C-9247-A236D25AA3A0}" type="pres">
      <dgm:prSet presAssocID="{E7B66FDA-082D-461E-8816-5F6C6DC6DCE9}" presName="sibTrans" presStyleLbl="bgSibTrans2D1" presStyleIdx="3" presStyleCnt="7"/>
      <dgm:spPr/>
    </dgm:pt>
    <dgm:pt modelId="{139F2F6F-A257-4986-B9C9-84D775282422}" type="pres">
      <dgm:prSet presAssocID="{89FF49AE-B9F3-45F9-AD08-282F543EB09E}" presName="compNode" presStyleCnt="0"/>
      <dgm:spPr/>
    </dgm:pt>
    <dgm:pt modelId="{471B94C3-0288-4D1B-88CE-872DAC8E04D1}" type="pres">
      <dgm:prSet presAssocID="{89FF49AE-B9F3-45F9-AD08-282F543EB09E}" presName="dummyConnPt" presStyleCnt="0"/>
      <dgm:spPr/>
    </dgm:pt>
    <dgm:pt modelId="{DB611005-A7DC-4B5C-B159-FB4E6310AE33}" type="pres">
      <dgm:prSet presAssocID="{89FF49AE-B9F3-45F9-AD08-282F543EB09E}" presName="node" presStyleLbl="node1" presStyleIdx="4" presStyleCnt="8">
        <dgm:presLayoutVars>
          <dgm:bulletEnabled val="1"/>
        </dgm:presLayoutVars>
      </dgm:prSet>
      <dgm:spPr/>
    </dgm:pt>
    <dgm:pt modelId="{9F92365B-B29D-44A4-9FF0-EDD63A3D10E4}" type="pres">
      <dgm:prSet presAssocID="{9EE9651A-C1ED-4D21-AFCF-D5E17DE56401}" presName="sibTrans" presStyleLbl="bgSibTrans2D1" presStyleIdx="4" presStyleCnt="7"/>
      <dgm:spPr/>
    </dgm:pt>
    <dgm:pt modelId="{D42C4F29-68DC-4BCE-AAB7-576297A8C2ED}" type="pres">
      <dgm:prSet presAssocID="{2700D3E8-BFCE-4E5C-B93B-BFC2AAD3FA62}" presName="compNode" presStyleCnt="0"/>
      <dgm:spPr/>
    </dgm:pt>
    <dgm:pt modelId="{DE752180-0005-45AD-8234-27C7DB8B339A}" type="pres">
      <dgm:prSet presAssocID="{2700D3E8-BFCE-4E5C-B93B-BFC2AAD3FA62}" presName="dummyConnPt" presStyleCnt="0"/>
      <dgm:spPr/>
    </dgm:pt>
    <dgm:pt modelId="{EBF485A0-CA50-4FFB-A2FD-3905E48FF371}" type="pres">
      <dgm:prSet presAssocID="{2700D3E8-BFCE-4E5C-B93B-BFC2AAD3FA62}" presName="node" presStyleLbl="node1" presStyleIdx="5" presStyleCnt="8">
        <dgm:presLayoutVars>
          <dgm:bulletEnabled val="1"/>
        </dgm:presLayoutVars>
      </dgm:prSet>
      <dgm:spPr/>
    </dgm:pt>
    <dgm:pt modelId="{B6EB1308-3595-4E6D-BA19-5723FB5DB5A8}" type="pres">
      <dgm:prSet presAssocID="{D8DA8BB4-570D-485B-AE37-B3A5F9FAE5FB}" presName="sibTrans" presStyleLbl="bgSibTrans2D1" presStyleIdx="5" presStyleCnt="7"/>
      <dgm:spPr/>
    </dgm:pt>
    <dgm:pt modelId="{61093823-FFCB-48BE-A771-0E2E3AFDE1BC}" type="pres">
      <dgm:prSet presAssocID="{2C1E594A-9AC4-441F-8FEA-3152487ABE87}" presName="compNode" presStyleCnt="0"/>
      <dgm:spPr/>
    </dgm:pt>
    <dgm:pt modelId="{86268230-0DF7-45DA-8FCC-3F2087B10CC7}" type="pres">
      <dgm:prSet presAssocID="{2C1E594A-9AC4-441F-8FEA-3152487ABE87}" presName="dummyConnPt" presStyleCnt="0"/>
      <dgm:spPr/>
    </dgm:pt>
    <dgm:pt modelId="{6D812253-0BBE-4556-93FD-9A22BB4ADB06}" type="pres">
      <dgm:prSet presAssocID="{2C1E594A-9AC4-441F-8FEA-3152487ABE87}" presName="node" presStyleLbl="node1" presStyleIdx="6" presStyleCnt="8" custLinFactNeighborX="15624">
        <dgm:presLayoutVars>
          <dgm:bulletEnabled val="1"/>
        </dgm:presLayoutVars>
      </dgm:prSet>
      <dgm:spPr/>
    </dgm:pt>
    <dgm:pt modelId="{C72526E6-0E67-4E02-BBE2-C2CE25F2DB66}" type="pres">
      <dgm:prSet presAssocID="{F09B1D18-A259-4F8E-8BC5-85A929DC284E}" presName="sibTrans" presStyleLbl="bgSibTrans2D1" presStyleIdx="6" presStyleCnt="7"/>
      <dgm:spPr/>
    </dgm:pt>
    <dgm:pt modelId="{AD1DADBE-D078-4E9C-8952-1201D4F2331B}" type="pres">
      <dgm:prSet presAssocID="{798F24AA-1568-452D-A948-30369AC51BE8}" presName="compNode" presStyleCnt="0"/>
      <dgm:spPr/>
    </dgm:pt>
    <dgm:pt modelId="{1F38E118-A18C-42EB-84F5-0B1DCEC7081E}" type="pres">
      <dgm:prSet presAssocID="{798F24AA-1568-452D-A948-30369AC51BE8}" presName="dummyConnPt" presStyleCnt="0"/>
      <dgm:spPr/>
    </dgm:pt>
    <dgm:pt modelId="{00F84E8C-A625-452E-9357-6C50948355EE}" type="pres">
      <dgm:prSet presAssocID="{798F24AA-1568-452D-A948-30369AC51BE8}" presName="node" presStyleLbl="node1" presStyleIdx="7" presStyleCnt="8" custLinFactNeighborX="17360">
        <dgm:presLayoutVars>
          <dgm:bulletEnabled val="1"/>
        </dgm:presLayoutVars>
      </dgm:prSet>
      <dgm:spPr/>
    </dgm:pt>
  </dgm:ptLst>
  <dgm:cxnLst>
    <dgm:cxn modelId="{CE46845D-E39F-4247-A15B-39BB4531A097}" type="presOf" srcId="{A9E97C7A-101B-4BAF-AD59-43348A42565A}" destId="{DBA92D3A-7B84-44A1-85DD-B6D9EDF9A667}" srcOrd="0" destOrd="0" presId="urn:microsoft.com/office/officeart/2005/8/layout/bProcess4"/>
    <dgm:cxn modelId="{E53510ED-B859-4A93-A701-3C01034F620A}" type="presOf" srcId="{2700D3E8-BFCE-4E5C-B93B-BFC2AAD3FA62}" destId="{EBF485A0-CA50-4FFB-A2FD-3905E48FF371}" srcOrd="0" destOrd="0" presId="urn:microsoft.com/office/officeart/2005/8/layout/bProcess4"/>
    <dgm:cxn modelId="{257CC155-6132-4735-8249-7BCA8000F97D}" type="presOf" srcId="{9EE9651A-C1ED-4D21-AFCF-D5E17DE56401}" destId="{9F92365B-B29D-44A4-9FF0-EDD63A3D10E4}" srcOrd="0" destOrd="0" presId="urn:microsoft.com/office/officeart/2005/8/layout/bProcess4"/>
    <dgm:cxn modelId="{C78C3332-4B22-4D9E-AFD3-9DA0DB980F0B}" type="presOf" srcId="{89FF49AE-B9F3-45F9-AD08-282F543EB09E}" destId="{DB611005-A7DC-4B5C-B159-FB4E6310AE33}" srcOrd="0" destOrd="0" presId="urn:microsoft.com/office/officeart/2005/8/layout/bProcess4"/>
    <dgm:cxn modelId="{10126556-13C2-4F4D-9466-A4E06AFCD70B}" type="presOf" srcId="{9719F4C8-0CFD-4FD1-9E1C-FFF37300DAE3}" destId="{64DC831A-4833-4869-80B4-92C68D04E7E1}" srcOrd="0" destOrd="0" presId="urn:microsoft.com/office/officeart/2005/8/layout/bProcess4"/>
    <dgm:cxn modelId="{611A7A9C-6B36-47AA-A3FC-14A08AC1323E}" srcId="{70930E78-4978-4041-B1B3-843EFF71DD7C}" destId="{62427F4D-D4A2-42DF-A9D6-1AC5BDB7FC3F}" srcOrd="0" destOrd="0" parTransId="{674AD2A7-C3FE-460A-92AE-933DDC540C63}" sibTransId="{6660E846-3BB1-4EEF-B478-AC142D8A52B8}"/>
    <dgm:cxn modelId="{B489A9FA-6F1B-4554-B426-60D3041984BE}" srcId="{9719F4C8-0CFD-4FD1-9E1C-FFF37300DAE3}" destId="{798F24AA-1568-452D-A948-30369AC51BE8}" srcOrd="7" destOrd="0" parTransId="{79B33BF0-8F6E-4402-B793-B426E8B56359}" sibTransId="{EC8E99A4-C89D-4E4F-975C-DB9EDA021D49}"/>
    <dgm:cxn modelId="{40AEC532-262E-42D9-97D0-832F807676C6}" srcId="{9719F4C8-0CFD-4FD1-9E1C-FFF37300DAE3}" destId="{01501116-50D7-48D9-B1D6-5F9F8A8A8484}" srcOrd="0" destOrd="0" parTransId="{AA73648F-C1B0-40EE-B6E0-A6B4C0C04785}" sibTransId="{A9E97C7A-101B-4BAF-AD59-43348A42565A}"/>
    <dgm:cxn modelId="{B7454C21-4146-49F6-9865-8C12DB180238}" type="presOf" srcId="{F09B1D18-A259-4F8E-8BC5-85A929DC284E}" destId="{C72526E6-0E67-4E02-BBE2-C2CE25F2DB66}" srcOrd="0" destOrd="0" presId="urn:microsoft.com/office/officeart/2005/8/layout/bProcess4"/>
    <dgm:cxn modelId="{7825041E-29BC-4746-AF25-BFD79D186B50}" srcId="{9719F4C8-0CFD-4FD1-9E1C-FFF37300DAE3}" destId="{70930E78-4978-4041-B1B3-843EFF71DD7C}" srcOrd="3" destOrd="0" parTransId="{B9F7BF86-859E-4189-B266-C3899A751A66}" sibTransId="{E7B66FDA-082D-461E-8816-5F6C6DC6DCE9}"/>
    <dgm:cxn modelId="{93FF23CF-C6E3-48B0-88E1-7414EBE72BF4}" type="presOf" srcId="{05DB3C04-F656-4582-B083-BC8210FF3F13}" destId="{08C85C99-4109-457F-AE1F-FC228D5DEED0}" srcOrd="0" destOrd="0" presId="urn:microsoft.com/office/officeart/2005/8/layout/bProcess4"/>
    <dgm:cxn modelId="{31C0F71C-FCF0-4937-8ED3-BB8278929A0D}" type="presOf" srcId="{AB42DA5E-FC7D-443F-8127-D4EBE387DF71}" destId="{B163283C-2FDC-441B-9EA3-AF0F48FAF5E2}" srcOrd="0" destOrd="0" presId="urn:microsoft.com/office/officeart/2005/8/layout/bProcess4"/>
    <dgm:cxn modelId="{40CF8F56-02D2-4107-9CC1-0B5B5FA95F8C}" type="presOf" srcId="{4B8050E1-E8E5-44BF-8D06-90D5B9618084}" destId="{00F84E8C-A625-452E-9357-6C50948355EE}" srcOrd="0" destOrd="1" presId="urn:microsoft.com/office/officeart/2005/8/layout/bProcess4"/>
    <dgm:cxn modelId="{C14E858E-2013-4614-B6B6-95D02F6C5140}" type="presOf" srcId="{A2105A49-F8B5-40BF-BCC5-C6BDF901836F}" destId="{EBF485A0-CA50-4FFB-A2FD-3905E48FF371}" srcOrd="0" destOrd="1" presId="urn:microsoft.com/office/officeart/2005/8/layout/bProcess4"/>
    <dgm:cxn modelId="{E4AC8A45-3D6F-435D-915E-2154A441912B}" srcId="{9719F4C8-0CFD-4FD1-9E1C-FFF37300DAE3}" destId="{2C1E594A-9AC4-441F-8FEA-3152487ABE87}" srcOrd="6" destOrd="0" parTransId="{2DFF8059-6A99-4C98-AFA5-6020C47E942B}" sibTransId="{F09B1D18-A259-4F8E-8BC5-85A929DC284E}"/>
    <dgm:cxn modelId="{909164E4-046B-463D-8F6D-0BF123B8785E}" type="presOf" srcId="{70930E78-4978-4041-B1B3-843EFF71DD7C}" destId="{99D366A0-1256-408E-B739-0DB8C51AFB93}" srcOrd="0" destOrd="0" presId="urn:microsoft.com/office/officeart/2005/8/layout/bProcess4"/>
    <dgm:cxn modelId="{B6DD0B1C-1E33-4270-89C5-CDB822F1480E}" srcId="{9719F4C8-0CFD-4FD1-9E1C-FFF37300DAE3}" destId="{AB42DA5E-FC7D-443F-8127-D4EBE387DF71}" srcOrd="2" destOrd="0" parTransId="{B1463256-B4CD-44BB-AB83-B2062A5D5BBF}" sibTransId="{7A1DAF8B-5616-4D96-B131-EDDC237F461F}"/>
    <dgm:cxn modelId="{75F98EA3-6B00-446A-8F42-0A8D45D8F1B3}" type="presOf" srcId="{2C1E594A-9AC4-441F-8FEA-3152487ABE87}" destId="{6D812253-0BBE-4556-93FD-9A22BB4ADB06}" srcOrd="0" destOrd="0" presId="urn:microsoft.com/office/officeart/2005/8/layout/bProcess4"/>
    <dgm:cxn modelId="{DED2892F-0F6F-4C82-849E-B98068F532F9}" srcId="{9719F4C8-0CFD-4FD1-9E1C-FFF37300DAE3}" destId="{6E145E7C-98F7-4307-A83A-15372F265EF1}" srcOrd="1" destOrd="0" parTransId="{2F9253B3-EF1B-45AC-89DD-FE699F681F3D}" sibTransId="{05DB3C04-F656-4582-B083-BC8210FF3F13}"/>
    <dgm:cxn modelId="{0CB80DDD-140A-46E3-9E60-26A2DA645D8F}" type="presOf" srcId="{7A1DAF8B-5616-4D96-B131-EDDC237F461F}" destId="{B35C1F8E-72BD-4AA0-95E4-8B7E559D3078}" srcOrd="0" destOrd="0" presId="urn:microsoft.com/office/officeart/2005/8/layout/bProcess4"/>
    <dgm:cxn modelId="{8A654DD1-6226-4A9B-8C32-E8F9EA33DF9E}" type="presOf" srcId="{E7B66FDA-082D-461E-8816-5F6C6DC6DCE9}" destId="{CF9C1B63-530C-470C-9247-A236D25AA3A0}" srcOrd="0" destOrd="0" presId="urn:microsoft.com/office/officeart/2005/8/layout/bProcess4"/>
    <dgm:cxn modelId="{BDB972D1-1691-401E-B077-CF112B334A48}" type="presOf" srcId="{D8DA8BB4-570D-485B-AE37-B3A5F9FAE5FB}" destId="{B6EB1308-3595-4E6D-BA19-5723FB5DB5A8}" srcOrd="0" destOrd="0" presId="urn:microsoft.com/office/officeart/2005/8/layout/bProcess4"/>
    <dgm:cxn modelId="{87AE7000-72C9-4C01-998B-CF1E481E531B}" srcId="{798F24AA-1568-452D-A948-30369AC51BE8}" destId="{4B8050E1-E8E5-44BF-8D06-90D5B9618084}" srcOrd="0" destOrd="0" parTransId="{2FB76C60-C3C3-40AC-85DB-4A9739D0EDDE}" sibTransId="{3F3001D0-9C7A-4E09-9822-17F4318922E4}"/>
    <dgm:cxn modelId="{69130E9B-B641-4452-8A5C-389E4B2F0C03}" type="presOf" srcId="{6E145E7C-98F7-4307-A83A-15372F265EF1}" destId="{8B693BB0-29C0-4D87-8824-7E09981F64EA}" srcOrd="0" destOrd="0" presId="urn:microsoft.com/office/officeart/2005/8/layout/bProcess4"/>
    <dgm:cxn modelId="{BF394B49-9144-4F72-8218-C4B300FB0EDF}" type="presOf" srcId="{01501116-50D7-48D9-B1D6-5F9F8A8A8484}" destId="{DF24F293-0A9F-4E1C-84E3-DECD7EAB43DE}" srcOrd="0" destOrd="0" presId="urn:microsoft.com/office/officeart/2005/8/layout/bProcess4"/>
    <dgm:cxn modelId="{7C7B4B2F-49E6-4003-A227-6F2C4CB9AD2B}" type="presOf" srcId="{6837596B-3CEE-45AA-95F3-6D5918AB174D}" destId="{DB611005-A7DC-4B5C-B159-FB4E6310AE33}" srcOrd="0" destOrd="1" presId="urn:microsoft.com/office/officeart/2005/8/layout/bProcess4"/>
    <dgm:cxn modelId="{7B3E2570-FD5F-4D09-9143-CE54DF83B332}" srcId="{9719F4C8-0CFD-4FD1-9E1C-FFF37300DAE3}" destId="{89FF49AE-B9F3-45F9-AD08-282F543EB09E}" srcOrd="4" destOrd="0" parTransId="{10E4200A-E2E1-4C57-BC33-9ED2BA00C84C}" sibTransId="{9EE9651A-C1ED-4D21-AFCF-D5E17DE56401}"/>
    <dgm:cxn modelId="{6D8C9AF7-4B20-4722-B71F-727EA4F35AE4}" srcId="{2700D3E8-BFCE-4E5C-B93B-BFC2AAD3FA62}" destId="{A2105A49-F8B5-40BF-BCC5-C6BDF901836F}" srcOrd="0" destOrd="0" parTransId="{9E90C023-C9E7-4E9E-B447-28774CB53701}" sibTransId="{ECC9719A-EA45-452C-B11D-3B993A1BEE9E}"/>
    <dgm:cxn modelId="{FAA97362-929C-4D8C-ADFC-EDD9E99C9D67}" type="presOf" srcId="{62427F4D-D4A2-42DF-A9D6-1AC5BDB7FC3F}" destId="{99D366A0-1256-408E-B739-0DB8C51AFB93}" srcOrd="0" destOrd="1" presId="urn:microsoft.com/office/officeart/2005/8/layout/bProcess4"/>
    <dgm:cxn modelId="{C0401CD6-9B6A-4E53-BA21-EB252A4DB585}" type="presOf" srcId="{798F24AA-1568-452D-A948-30369AC51BE8}" destId="{00F84E8C-A625-452E-9357-6C50948355EE}" srcOrd="0" destOrd="0" presId="urn:microsoft.com/office/officeart/2005/8/layout/bProcess4"/>
    <dgm:cxn modelId="{72BE2EF1-2A52-4001-BB6D-21E65D561A4F}" srcId="{9719F4C8-0CFD-4FD1-9E1C-FFF37300DAE3}" destId="{2700D3E8-BFCE-4E5C-B93B-BFC2AAD3FA62}" srcOrd="5" destOrd="0" parTransId="{E3FE6B48-0882-4A75-B0A8-F2C0777B9930}" sibTransId="{D8DA8BB4-570D-485B-AE37-B3A5F9FAE5FB}"/>
    <dgm:cxn modelId="{4BB723B6-B4F9-4EF2-AEA5-E503EC1FA700}" srcId="{2C1E594A-9AC4-441F-8FEA-3152487ABE87}" destId="{B3AA9C7E-7888-47C1-A258-06FEEC100098}" srcOrd="0" destOrd="0" parTransId="{BE94945C-22CC-4915-A9E7-D39709E0B529}" sibTransId="{14451866-5C98-452C-8B7A-F00C46B4E73B}"/>
    <dgm:cxn modelId="{5B608C64-97A5-42C0-AFFD-B45C764372CA}" srcId="{89FF49AE-B9F3-45F9-AD08-282F543EB09E}" destId="{6837596B-3CEE-45AA-95F3-6D5918AB174D}" srcOrd="0" destOrd="0" parTransId="{DE7AFE09-C800-44B3-A5F5-D769F578D15E}" sibTransId="{5920523E-0C24-4D34-85C6-DACBFA6B30B9}"/>
    <dgm:cxn modelId="{70A2F5AC-0C31-402E-8BF9-798CBCD8D395}" type="presOf" srcId="{B3AA9C7E-7888-47C1-A258-06FEEC100098}" destId="{6D812253-0BBE-4556-93FD-9A22BB4ADB06}" srcOrd="0" destOrd="1" presId="urn:microsoft.com/office/officeart/2005/8/layout/bProcess4"/>
    <dgm:cxn modelId="{FE064CBA-05C8-44CC-9BAA-9E92C20EB36E}" type="presParOf" srcId="{64DC831A-4833-4869-80B4-92C68D04E7E1}" destId="{ECDAB67D-CE69-4E02-8BE0-D8C7A209E960}" srcOrd="0" destOrd="0" presId="urn:microsoft.com/office/officeart/2005/8/layout/bProcess4"/>
    <dgm:cxn modelId="{8C904FC7-92F2-495C-8D32-E1259D6E322D}" type="presParOf" srcId="{ECDAB67D-CE69-4E02-8BE0-D8C7A209E960}" destId="{6A817C2D-C284-4709-9E84-CA381A395FE3}" srcOrd="0" destOrd="0" presId="urn:microsoft.com/office/officeart/2005/8/layout/bProcess4"/>
    <dgm:cxn modelId="{9355175F-CE31-41E8-8FC5-3F463C3DE9DD}" type="presParOf" srcId="{ECDAB67D-CE69-4E02-8BE0-D8C7A209E960}" destId="{DF24F293-0A9F-4E1C-84E3-DECD7EAB43DE}" srcOrd="1" destOrd="0" presId="urn:microsoft.com/office/officeart/2005/8/layout/bProcess4"/>
    <dgm:cxn modelId="{03D2E1A8-95ED-4552-BEE3-313D8766E6E0}" type="presParOf" srcId="{64DC831A-4833-4869-80B4-92C68D04E7E1}" destId="{DBA92D3A-7B84-44A1-85DD-B6D9EDF9A667}" srcOrd="1" destOrd="0" presId="urn:microsoft.com/office/officeart/2005/8/layout/bProcess4"/>
    <dgm:cxn modelId="{71E7B082-085F-4313-8FC6-438944C485A6}" type="presParOf" srcId="{64DC831A-4833-4869-80B4-92C68D04E7E1}" destId="{294B3B80-6667-40F6-B1BB-9DFC385C73D5}" srcOrd="2" destOrd="0" presId="urn:microsoft.com/office/officeart/2005/8/layout/bProcess4"/>
    <dgm:cxn modelId="{92994862-CDA5-429E-8A3F-A2A0CD852936}" type="presParOf" srcId="{294B3B80-6667-40F6-B1BB-9DFC385C73D5}" destId="{BF95EAD2-5632-4138-A417-F946905F5336}" srcOrd="0" destOrd="0" presId="urn:microsoft.com/office/officeart/2005/8/layout/bProcess4"/>
    <dgm:cxn modelId="{534F1FCA-B9DA-4E2A-936B-5928F740FA6D}" type="presParOf" srcId="{294B3B80-6667-40F6-B1BB-9DFC385C73D5}" destId="{8B693BB0-29C0-4D87-8824-7E09981F64EA}" srcOrd="1" destOrd="0" presId="urn:microsoft.com/office/officeart/2005/8/layout/bProcess4"/>
    <dgm:cxn modelId="{7E035594-CF43-48A4-BC7E-43221FFE2609}" type="presParOf" srcId="{64DC831A-4833-4869-80B4-92C68D04E7E1}" destId="{08C85C99-4109-457F-AE1F-FC228D5DEED0}" srcOrd="3" destOrd="0" presId="urn:microsoft.com/office/officeart/2005/8/layout/bProcess4"/>
    <dgm:cxn modelId="{426195F1-B495-4BBC-B7B9-B0B3F53F689C}" type="presParOf" srcId="{64DC831A-4833-4869-80B4-92C68D04E7E1}" destId="{2D511026-5748-4275-9AE8-B0D35BEBDC1E}" srcOrd="4" destOrd="0" presId="urn:microsoft.com/office/officeart/2005/8/layout/bProcess4"/>
    <dgm:cxn modelId="{0FC9CC83-51F3-4532-885E-97C816DBF940}" type="presParOf" srcId="{2D511026-5748-4275-9AE8-B0D35BEBDC1E}" destId="{C9999BF7-574E-4CE7-A174-BBBC49BDB640}" srcOrd="0" destOrd="0" presId="urn:microsoft.com/office/officeart/2005/8/layout/bProcess4"/>
    <dgm:cxn modelId="{1517620E-5B34-4C29-B261-FE2E678F9D90}" type="presParOf" srcId="{2D511026-5748-4275-9AE8-B0D35BEBDC1E}" destId="{B163283C-2FDC-441B-9EA3-AF0F48FAF5E2}" srcOrd="1" destOrd="0" presId="urn:microsoft.com/office/officeart/2005/8/layout/bProcess4"/>
    <dgm:cxn modelId="{8CDD6176-51C0-4B82-B166-AAAD42F8B475}" type="presParOf" srcId="{64DC831A-4833-4869-80B4-92C68D04E7E1}" destId="{B35C1F8E-72BD-4AA0-95E4-8B7E559D3078}" srcOrd="5" destOrd="0" presId="urn:microsoft.com/office/officeart/2005/8/layout/bProcess4"/>
    <dgm:cxn modelId="{42DC81C4-1D0C-4BBF-B199-7386A9B0B967}" type="presParOf" srcId="{64DC831A-4833-4869-80B4-92C68D04E7E1}" destId="{A620B1EC-5F76-4E08-AE47-03EB61EC6089}" srcOrd="6" destOrd="0" presId="urn:microsoft.com/office/officeart/2005/8/layout/bProcess4"/>
    <dgm:cxn modelId="{1C93A853-D915-4722-8EAB-33F2E3B8B976}" type="presParOf" srcId="{A620B1EC-5F76-4E08-AE47-03EB61EC6089}" destId="{13EC6BD6-3D43-4D79-BD0F-CB52FBC62688}" srcOrd="0" destOrd="0" presId="urn:microsoft.com/office/officeart/2005/8/layout/bProcess4"/>
    <dgm:cxn modelId="{56468933-6C8E-429C-9AB8-E973D85A4691}" type="presParOf" srcId="{A620B1EC-5F76-4E08-AE47-03EB61EC6089}" destId="{99D366A0-1256-408E-B739-0DB8C51AFB93}" srcOrd="1" destOrd="0" presId="urn:microsoft.com/office/officeart/2005/8/layout/bProcess4"/>
    <dgm:cxn modelId="{D4953A8D-5E84-4324-BF16-83FFF8248545}" type="presParOf" srcId="{64DC831A-4833-4869-80B4-92C68D04E7E1}" destId="{CF9C1B63-530C-470C-9247-A236D25AA3A0}" srcOrd="7" destOrd="0" presId="urn:microsoft.com/office/officeart/2005/8/layout/bProcess4"/>
    <dgm:cxn modelId="{5F5E7D42-3788-4424-A771-DF8275744BD4}" type="presParOf" srcId="{64DC831A-4833-4869-80B4-92C68D04E7E1}" destId="{139F2F6F-A257-4986-B9C9-84D775282422}" srcOrd="8" destOrd="0" presId="urn:microsoft.com/office/officeart/2005/8/layout/bProcess4"/>
    <dgm:cxn modelId="{61252126-EDA1-4143-A2F4-7CAE3CB0A37E}" type="presParOf" srcId="{139F2F6F-A257-4986-B9C9-84D775282422}" destId="{471B94C3-0288-4D1B-88CE-872DAC8E04D1}" srcOrd="0" destOrd="0" presId="urn:microsoft.com/office/officeart/2005/8/layout/bProcess4"/>
    <dgm:cxn modelId="{D2E2AB9D-FF11-4FAF-BBAC-6F0EA1B04370}" type="presParOf" srcId="{139F2F6F-A257-4986-B9C9-84D775282422}" destId="{DB611005-A7DC-4B5C-B159-FB4E6310AE33}" srcOrd="1" destOrd="0" presId="urn:microsoft.com/office/officeart/2005/8/layout/bProcess4"/>
    <dgm:cxn modelId="{A2F2EAA5-5A9E-424D-89BD-D66D87F12552}" type="presParOf" srcId="{64DC831A-4833-4869-80B4-92C68D04E7E1}" destId="{9F92365B-B29D-44A4-9FF0-EDD63A3D10E4}" srcOrd="9" destOrd="0" presId="urn:microsoft.com/office/officeart/2005/8/layout/bProcess4"/>
    <dgm:cxn modelId="{F4CF69A6-A5FD-450C-A035-47E0E5F2E200}" type="presParOf" srcId="{64DC831A-4833-4869-80B4-92C68D04E7E1}" destId="{D42C4F29-68DC-4BCE-AAB7-576297A8C2ED}" srcOrd="10" destOrd="0" presId="urn:microsoft.com/office/officeart/2005/8/layout/bProcess4"/>
    <dgm:cxn modelId="{3184DD99-FA07-4072-BFFB-8F6EE9685D6A}" type="presParOf" srcId="{D42C4F29-68DC-4BCE-AAB7-576297A8C2ED}" destId="{DE752180-0005-45AD-8234-27C7DB8B339A}" srcOrd="0" destOrd="0" presId="urn:microsoft.com/office/officeart/2005/8/layout/bProcess4"/>
    <dgm:cxn modelId="{7FF7DF15-D59E-49DC-8658-D71237148F54}" type="presParOf" srcId="{D42C4F29-68DC-4BCE-AAB7-576297A8C2ED}" destId="{EBF485A0-CA50-4FFB-A2FD-3905E48FF371}" srcOrd="1" destOrd="0" presId="urn:microsoft.com/office/officeart/2005/8/layout/bProcess4"/>
    <dgm:cxn modelId="{8ADE3A03-439F-4C48-8359-D0D4A37D8888}" type="presParOf" srcId="{64DC831A-4833-4869-80B4-92C68D04E7E1}" destId="{B6EB1308-3595-4E6D-BA19-5723FB5DB5A8}" srcOrd="11" destOrd="0" presId="urn:microsoft.com/office/officeart/2005/8/layout/bProcess4"/>
    <dgm:cxn modelId="{618E9EE1-76A4-40DA-AEF3-76859E761EBB}" type="presParOf" srcId="{64DC831A-4833-4869-80B4-92C68D04E7E1}" destId="{61093823-FFCB-48BE-A771-0E2E3AFDE1BC}" srcOrd="12" destOrd="0" presId="urn:microsoft.com/office/officeart/2005/8/layout/bProcess4"/>
    <dgm:cxn modelId="{37C217ED-7CB5-472C-9864-090D1AC47BB1}" type="presParOf" srcId="{61093823-FFCB-48BE-A771-0E2E3AFDE1BC}" destId="{86268230-0DF7-45DA-8FCC-3F2087B10CC7}" srcOrd="0" destOrd="0" presId="urn:microsoft.com/office/officeart/2005/8/layout/bProcess4"/>
    <dgm:cxn modelId="{0B8E9154-6A1C-4E62-A26A-7A0C3EAAFB48}" type="presParOf" srcId="{61093823-FFCB-48BE-A771-0E2E3AFDE1BC}" destId="{6D812253-0BBE-4556-93FD-9A22BB4ADB06}" srcOrd="1" destOrd="0" presId="urn:microsoft.com/office/officeart/2005/8/layout/bProcess4"/>
    <dgm:cxn modelId="{3A38B82E-E20A-488D-9A3B-949890638F5A}" type="presParOf" srcId="{64DC831A-4833-4869-80B4-92C68D04E7E1}" destId="{C72526E6-0E67-4E02-BBE2-C2CE25F2DB66}" srcOrd="13" destOrd="0" presId="urn:microsoft.com/office/officeart/2005/8/layout/bProcess4"/>
    <dgm:cxn modelId="{6E7D8550-1556-4808-AAA4-831EA3630B6D}" type="presParOf" srcId="{64DC831A-4833-4869-80B4-92C68D04E7E1}" destId="{AD1DADBE-D078-4E9C-8952-1201D4F2331B}" srcOrd="14" destOrd="0" presId="urn:microsoft.com/office/officeart/2005/8/layout/bProcess4"/>
    <dgm:cxn modelId="{D95CF446-7DD9-4E77-BBB4-BF52BA4327BE}" type="presParOf" srcId="{AD1DADBE-D078-4E9C-8952-1201D4F2331B}" destId="{1F38E118-A18C-42EB-84F5-0B1DCEC7081E}" srcOrd="0" destOrd="0" presId="urn:microsoft.com/office/officeart/2005/8/layout/bProcess4"/>
    <dgm:cxn modelId="{D13D7D03-5803-4ACF-9A6E-4C916F836A83}" type="presParOf" srcId="{AD1DADBE-D078-4E9C-8952-1201D4F2331B}" destId="{00F84E8C-A625-452E-9357-6C50948355E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5494CA-04BE-4FF5-B44F-A795C4D217FD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FD8013F8-F497-4A86-8B8B-E8EDB643292D}">
      <dgm:prSet phldrT="[Texto]" custT="1"/>
      <dgm:spPr/>
      <dgm:t>
        <a:bodyPr/>
        <a:lstStyle/>
        <a:p>
          <a:r>
            <a:rPr lang="es-AR" sz="2000" b="1" dirty="0" smtClean="0"/>
            <a:t>• Ubicación de equipos contra incendios</a:t>
          </a:r>
        </a:p>
      </dgm:t>
    </dgm:pt>
    <dgm:pt modelId="{96A7D17D-5C1C-4F24-8AF5-6B06B3B77BA2}" type="parTrans" cxnId="{E6ED76EE-0209-4909-B45F-5A78636EDAB9}">
      <dgm:prSet/>
      <dgm:spPr/>
      <dgm:t>
        <a:bodyPr/>
        <a:lstStyle/>
        <a:p>
          <a:endParaRPr lang="es-CL" sz="2000"/>
        </a:p>
      </dgm:t>
    </dgm:pt>
    <dgm:pt modelId="{2DE6F08B-7154-4D08-B945-1F240D2428E2}" type="sibTrans" cxnId="{E6ED76EE-0209-4909-B45F-5A78636EDAB9}">
      <dgm:prSet/>
      <dgm:spPr/>
      <dgm:t>
        <a:bodyPr/>
        <a:lstStyle/>
        <a:p>
          <a:endParaRPr lang="es-CL" sz="2000"/>
        </a:p>
      </dgm:t>
    </dgm:pt>
    <dgm:pt modelId="{969B6A13-F288-42D9-B2DE-11302EE7B2F6}">
      <dgm:prSet phldrT="[Texto]" custT="1"/>
      <dgm:spPr/>
      <dgm:t>
        <a:bodyPr/>
        <a:lstStyle/>
        <a:p>
          <a:r>
            <a:rPr lang="es-AR" sz="2000" b="1" dirty="0" smtClean="0"/>
            <a:t>• Ubicación de equipos de primeros auxilios</a:t>
          </a:r>
          <a:endParaRPr lang="es-CL" sz="2000" b="1" dirty="0"/>
        </a:p>
      </dgm:t>
    </dgm:pt>
    <dgm:pt modelId="{8D19466F-31EF-4682-BCFE-300CCA53D55B}" type="parTrans" cxnId="{6A409D54-DC95-4C14-8B1F-E3C83F664B7E}">
      <dgm:prSet/>
      <dgm:spPr/>
      <dgm:t>
        <a:bodyPr/>
        <a:lstStyle/>
        <a:p>
          <a:endParaRPr lang="es-CL" sz="2000"/>
        </a:p>
      </dgm:t>
    </dgm:pt>
    <dgm:pt modelId="{19F23B28-809B-4370-8336-DE24685C9034}" type="sibTrans" cxnId="{6A409D54-DC95-4C14-8B1F-E3C83F664B7E}">
      <dgm:prSet/>
      <dgm:spPr/>
      <dgm:t>
        <a:bodyPr/>
        <a:lstStyle/>
        <a:p>
          <a:endParaRPr lang="es-CL" sz="2000"/>
        </a:p>
      </dgm:t>
    </dgm:pt>
    <dgm:pt modelId="{4CE2AD07-08F6-47C4-A91B-C9FD3CC6C948}">
      <dgm:prSet phldrT="[Texto]" custT="1"/>
      <dgm:spPr/>
      <dgm:t>
        <a:bodyPr/>
        <a:lstStyle/>
        <a:p>
          <a:r>
            <a:rPr lang="es-AR" sz="2000" b="1" dirty="0" smtClean="0"/>
            <a:t>• Salidas de emergencias</a:t>
          </a:r>
          <a:endParaRPr lang="es-CL" sz="2000" b="1" dirty="0"/>
        </a:p>
      </dgm:t>
    </dgm:pt>
    <dgm:pt modelId="{0436CB0B-54CF-478E-93C5-F84F40CC61FE}" type="parTrans" cxnId="{D64662D6-E293-4979-8B49-253FE24922C1}">
      <dgm:prSet/>
      <dgm:spPr/>
      <dgm:t>
        <a:bodyPr/>
        <a:lstStyle/>
        <a:p>
          <a:endParaRPr lang="es-CL" sz="2000"/>
        </a:p>
      </dgm:t>
    </dgm:pt>
    <dgm:pt modelId="{CA2DDC50-3FE6-4469-BD27-BE5E1E138094}" type="sibTrans" cxnId="{D64662D6-E293-4979-8B49-253FE24922C1}">
      <dgm:prSet/>
      <dgm:spPr/>
      <dgm:t>
        <a:bodyPr/>
        <a:lstStyle/>
        <a:p>
          <a:endParaRPr lang="es-CL" sz="2000"/>
        </a:p>
      </dgm:t>
    </dgm:pt>
    <dgm:pt modelId="{59B42AC6-C29A-41BD-81F1-E8EE1333E958}">
      <dgm:prSet custT="1"/>
      <dgm:spPr/>
      <dgm:t>
        <a:bodyPr/>
        <a:lstStyle/>
        <a:p>
          <a:r>
            <a:rPr lang="es-AR" sz="2000" b="1" dirty="0" smtClean="0"/>
            <a:t>• Sitios y elementos que presenten riesgos como columnas, almacenamiento de materiales peligrosos.</a:t>
          </a:r>
          <a:endParaRPr lang="es-CL" sz="2000" b="1" dirty="0" smtClean="0"/>
        </a:p>
      </dgm:t>
    </dgm:pt>
    <dgm:pt modelId="{8BB0E4EF-5514-4C37-8313-1FA46D650BEE}" type="parTrans" cxnId="{54B54827-90C4-4C4C-B4D9-75F229DD7F19}">
      <dgm:prSet/>
      <dgm:spPr/>
      <dgm:t>
        <a:bodyPr/>
        <a:lstStyle/>
        <a:p>
          <a:endParaRPr lang="es-CL" sz="2000"/>
        </a:p>
      </dgm:t>
    </dgm:pt>
    <dgm:pt modelId="{885824F5-6412-400B-B606-E44654C60B16}" type="sibTrans" cxnId="{54B54827-90C4-4C4C-B4D9-75F229DD7F19}">
      <dgm:prSet/>
      <dgm:spPr/>
      <dgm:t>
        <a:bodyPr/>
        <a:lstStyle/>
        <a:p>
          <a:endParaRPr lang="es-CL" sz="2000"/>
        </a:p>
      </dgm:t>
    </dgm:pt>
    <dgm:pt modelId="{24A6F61C-A0AE-482A-B0D7-748C864BF932}">
      <dgm:prSet custT="1"/>
      <dgm:spPr/>
      <dgm:t>
        <a:bodyPr/>
        <a:lstStyle/>
        <a:p>
          <a:r>
            <a:rPr lang="es-AR" sz="2000" b="1" dirty="0" smtClean="0"/>
            <a:t>• Áreas críticas.</a:t>
          </a:r>
          <a:endParaRPr lang="es-CL" sz="2000" b="1" dirty="0"/>
        </a:p>
      </dgm:t>
    </dgm:pt>
    <dgm:pt modelId="{12AF0CD6-52FE-4735-AAF2-E79D44C81A4F}" type="parTrans" cxnId="{785A97B4-47E1-49EA-8DEC-9D06151BF9EB}">
      <dgm:prSet/>
      <dgm:spPr/>
      <dgm:t>
        <a:bodyPr/>
        <a:lstStyle/>
        <a:p>
          <a:endParaRPr lang="es-CL" sz="2000"/>
        </a:p>
      </dgm:t>
    </dgm:pt>
    <dgm:pt modelId="{08AFB538-5256-4AE6-9F2B-81CE9F83AAE2}" type="sibTrans" cxnId="{785A97B4-47E1-49EA-8DEC-9D06151BF9EB}">
      <dgm:prSet/>
      <dgm:spPr/>
      <dgm:t>
        <a:bodyPr/>
        <a:lstStyle/>
        <a:p>
          <a:endParaRPr lang="es-CL" sz="2000"/>
        </a:p>
      </dgm:t>
    </dgm:pt>
    <dgm:pt modelId="{574C5DCB-721F-427B-8853-78F7217F2180}" type="pres">
      <dgm:prSet presAssocID="{EC5494CA-04BE-4FF5-B44F-A795C4D217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60D3713-356C-4F01-A3CE-B90777116A17}" type="pres">
      <dgm:prSet presAssocID="{FD8013F8-F497-4A86-8B8B-E8EDB643292D}" presName="circle1" presStyleLbl="node1" presStyleIdx="0" presStyleCnt="5"/>
      <dgm:spPr/>
    </dgm:pt>
    <dgm:pt modelId="{10879935-3450-435C-ADA2-FA17B5218E82}" type="pres">
      <dgm:prSet presAssocID="{FD8013F8-F497-4A86-8B8B-E8EDB643292D}" presName="space" presStyleCnt="0"/>
      <dgm:spPr/>
    </dgm:pt>
    <dgm:pt modelId="{1B5EE335-2046-4E93-B4A1-BC62747C765B}" type="pres">
      <dgm:prSet presAssocID="{FD8013F8-F497-4A86-8B8B-E8EDB643292D}" presName="rect1" presStyleLbl="alignAcc1" presStyleIdx="0" presStyleCnt="5"/>
      <dgm:spPr/>
      <dgm:t>
        <a:bodyPr/>
        <a:lstStyle/>
        <a:p>
          <a:endParaRPr lang="es-CL"/>
        </a:p>
      </dgm:t>
    </dgm:pt>
    <dgm:pt modelId="{BCF42827-6B63-4293-AF1C-A5506B44BDE7}" type="pres">
      <dgm:prSet presAssocID="{969B6A13-F288-42D9-B2DE-11302EE7B2F6}" presName="vertSpace2" presStyleLbl="node1" presStyleIdx="0" presStyleCnt="5"/>
      <dgm:spPr/>
    </dgm:pt>
    <dgm:pt modelId="{A353A94B-7432-4A78-92CA-8BCA8A9F1973}" type="pres">
      <dgm:prSet presAssocID="{969B6A13-F288-42D9-B2DE-11302EE7B2F6}" presName="circle2" presStyleLbl="node1" presStyleIdx="1" presStyleCnt="5"/>
      <dgm:spPr/>
    </dgm:pt>
    <dgm:pt modelId="{853DB503-1199-46E8-BD4D-88713AAFB9EF}" type="pres">
      <dgm:prSet presAssocID="{969B6A13-F288-42D9-B2DE-11302EE7B2F6}" presName="rect2" presStyleLbl="alignAcc1" presStyleIdx="1" presStyleCnt="5"/>
      <dgm:spPr/>
      <dgm:t>
        <a:bodyPr/>
        <a:lstStyle/>
        <a:p>
          <a:endParaRPr lang="es-CL"/>
        </a:p>
      </dgm:t>
    </dgm:pt>
    <dgm:pt modelId="{ADD272CC-FB0C-434D-AC62-A327A0A21459}" type="pres">
      <dgm:prSet presAssocID="{4CE2AD07-08F6-47C4-A91B-C9FD3CC6C948}" presName="vertSpace3" presStyleLbl="node1" presStyleIdx="1" presStyleCnt="5"/>
      <dgm:spPr/>
    </dgm:pt>
    <dgm:pt modelId="{2E81D22F-FC67-4C3B-90C3-14B7E42ECF05}" type="pres">
      <dgm:prSet presAssocID="{4CE2AD07-08F6-47C4-A91B-C9FD3CC6C948}" presName="circle3" presStyleLbl="node1" presStyleIdx="2" presStyleCnt="5"/>
      <dgm:spPr/>
    </dgm:pt>
    <dgm:pt modelId="{F7F848F4-2DFD-4AED-9B30-2BE9621C441D}" type="pres">
      <dgm:prSet presAssocID="{4CE2AD07-08F6-47C4-A91B-C9FD3CC6C948}" presName="rect3" presStyleLbl="alignAcc1" presStyleIdx="2" presStyleCnt="5"/>
      <dgm:spPr/>
      <dgm:t>
        <a:bodyPr/>
        <a:lstStyle/>
        <a:p>
          <a:endParaRPr lang="es-CL"/>
        </a:p>
      </dgm:t>
    </dgm:pt>
    <dgm:pt modelId="{C6694E59-8454-4554-A652-F1EA78BA925E}" type="pres">
      <dgm:prSet presAssocID="{59B42AC6-C29A-41BD-81F1-E8EE1333E958}" presName="vertSpace4" presStyleLbl="node1" presStyleIdx="2" presStyleCnt="5"/>
      <dgm:spPr/>
    </dgm:pt>
    <dgm:pt modelId="{52857413-1047-45DC-B202-59B36996134C}" type="pres">
      <dgm:prSet presAssocID="{59B42AC6-C29A-41BD-81F1-E8EE1333E958}" presName="circle4" presStyleLbl="node1" presStyleIdx="3" presStyleCnt="5"/>
      <dgm:spPr/>
    </dgm:pt>
    <dgm:pt modelId="{F755B358-4662-4490-8F1A-2F1FCF64D5D2}" type="pres">
      <dgm:prSet presAssocID="{59B42AC6-C29A-41BD-81F1-E8EE1333E958}" presName="rect4" presStyleLbl="alignAcc1" presStyleIdx="3" presStyleCnt="5" custScaleY="122761"/>
      <dgm:spPr/>
      <dgm:t>
        <a:bodyPr/>
        <a:lstStyle/>
        <a:p>
          <a:endParaRPr lang="es-CL"/>
        </a:p>
      </dgm:t>
    </dgm:pt>
    <dgm:pt modelId="{08F112C0-2825-455D-BB0C-A97148C61B3F}" type="pres">
      <dgm:prSet presAssocID="{24A6F61C-A0AE-482A-B0D7-748C864BF932}" presName="vertSpace5" presStyleLbl="node1" presStyleIdx="3" presStyleCnt="5"/>
      <dgm:spPr/>
    </dgm:pt>
    <dgm:pt modelId="{29F1557F-86D3-4594-BE45-91526E031B30}" type="pres">
      <dgm:prSet presAssocID="{24A6F61C-A0AE-482A-B0D7-748C864BF932}" presName="circle5" presStyleLbl="node1" presStyleIdx="4" presStyleCnt="5"/>
      <dgm:spPr/>
    </dgm:pt>
    <dgm:pt modelId="{12BF1EA1-4B3A-429F-B76C-D21EEF8E73C0}" type="pres">
      <dgm:prSet presAssocID="{24A6F61C-A0AE-482A-B0D7-748C864BF932}" presName="rect5" presStyleLbl="alignAcc1" presStyleIdx="4" presStyleCnt="5" custScaleY="109609"/>
      <dgm:spPr/>
      <dgm:t>
        <a:bodyPr/>
        <a:lstStyle/>
        <a:p>
          <a:endParaRPr lang="es-CL"/>
        </a:p>
      </dgm:t>
    </dgm:pt>
    <dgm:pt modelId="{2C546BCE-1847-4D68-B31F-CD2735807565}" type="pres">
      <dgm:prSet presAssocID="{FD8013F8-F497-4A86-8B8B-E8EDB643292D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20FEAA-C365-460B-B799-AA498213B19C}" type="pres">
      <dgm:prSet presAssocID="{969B6A13-F288-42D9-B2DE-11302EE7B2F6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9C4B66-75A0-4247-BCA9-6F04A438E896}" type="pres">
      <dgm:prSet presAssocID="{4CE2AD07-08F6-47C4-A91B-C9FD3CC6C948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6D2DED-2CB2-4DC4-B649-211D80BE5186}" type="pres">
      <dgm:prSet presAssocID="{59B42AC6-C29A-41BD-81F1-E8EE1333E95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452FA8-1E07-456A-9CF0-63DF5756D0FD}" type="pres">
      <dgm:prSet presAssocID="{24A6F61C-A0AE-482A-B0D7-748C864BF932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47ADD9D-209D-48ED-84E1-C9EA9B9F9E5C}" type="presOf" srcId="{FD8013F8-F497-4A86-8B8B-E8EDB643292D}" destId="{2C546BCE-1847-4D68-B31F-CD2735807565}" srcOrd="1" destOrd="0" presId="urn:microsoft.com/office/officeart/2005/8/layout/target3"/>
    <dgm:cxn modelId="{47B6C08D-9459-431D-B956-86A8D6D10126}" type="presOf" srcId="{59B42AC6-C29A-41BD-81F1-E8EE1333E958}" destId="{3B6D2DED-2CB2-4DC4-B649-211D80BE5186}" srcOrd="1" destOrd="0" presId="urn:microsoft.com/office/officeart/2005/8/layout/target3"/>
    <dgm:cxn modelId="{D64662D6-E293-4979-8B49-253FE24922C1}" srcId="{EC5494CA-04BE-4FF5-B44F-A795C4D217FD}" destId="{4CE2AD07-08F6-47C4-A91B-C9FD3CC6C948}" srcOrd="2" destOrd="0" parTransId="{0436CB0B-54CF-478E-93C5-F84F40CC61FE}" sibTransId="{CA2DDC50-3FE6-4469-BD27-BE5E1E138094}"/>
    <dgm:cxn modelId="{4F9DE8AC-FBEE-48E9-A9CA-C0E91F412DE1}" type="presOf" srcId="{59B42AC6-C29A-41BD-81F1-E8EE1333E958}" destId="{F755B358-4662-4490-8F1A-2F1FCF64D5D2}" srcOrd="0" destOrd="0" presId="urn:microsoft.com/office/officeart/2005/8/layout/target3"/>
    <dgm:cxn modelId="{C4EB9473-8115-4BA9-B674-3AC4C688E5AD}" type="presOf" srcId="{4CE2AD07-08F6-47C4-A91B-C9FD3CC6C948}" destId="{979C4B66-75A0-4247-BCA9-6F04A438E896}" srcOrd="1" destOrd="0" presId="urn:microsoft.com/office/officeart/2005/8/layout/target3"/>
    <dgm:cxn modelId="{785A97B4-47E1-49EA-8DEC-9D06151BF9EB}" srcId="{EC5494CA-04BE-4FF5-B44F-A795C4D217FD}" destId="{24A6F61C-A0AE-482A-B0D7-748C864BF932}" srcOrd="4" destOrd="0" parTransId="{12AF0CD6-52FE-4735-AAF2-E79D44C81A4F}" sibTransId="{08AFB538-5256-4AE6-9F2B-81CE9F83AAE2}"/>
    <dgm:cxn modelId="{C65A9E30-6EC2-42BF-ACCF-E9E7B42BBF9A}" type="presOf" srcId="{FD8013F8-F497-4A86-8B8B-E8EDB643292D}" destId="{1B5EE335-2046-4E93-B4A1-BC62747C765B}" srcOrd="0" destOrd="0" presId="urn:microsoft.com/office/officeart/2005/8/layout/target3"/>
    <dgm:cxn modelId="{E6ED76EE-0209-4909-B45F-5A78636EDAB9}" srcId="{EC5494CA-04BE-4FF5-B44F-A795C4D217FD}" destId="{FD8013F8-F497-4A86-8B8B-E8EDB643292D}" srcOrd="0" destOrd="0" parTransId="{96A7D17D-5C1C-4F24-8AF5-6B06B3B77BA2}" sibTransId="{2DE6F08B-7154-4D08-B945-1F240D2428E2}"/>
    <dgm:cxn modelId="{2C472A07-FDB6-45DC-8707-4BCFC4FD7F7A}" type="presOf" srcId="{24A6F61C-A0AE-482A-B0D7-748C864BF932}" destId="{FB452FA8-1E07-456A-9CF0-63DF5756D0FD}" srcOrd="1" destOrd="0" presId="urn:microsoft.com/office/officeart/2005/8/layout/target3"/>
    <dgm:cxn modelId="{54B54827-90C4-4C4C-B4D9-75F229DD7F19}" srcId="{EC5494CA-04BE-4FF5-B44F-A795C4D217FD}" destId="{59B42AC6-C29A-41BD-81F1-E8EE1333E958}" srcOrd="3" destOrd="0" parTransId="{8BB0E4EF-5514-4C37-8313-1FA46D650BEE}" sibTransId="{885824F5-6412-400B-B606-E44654C60B16}"/>
    <dgm:cxn modelId="{218DFFF6-1114-4A6F-8F56-729C9CBE8F5D}" type="presOf" srcId="{4CE2AD07-08F6-47C4-A91B-C9FD3CC6C948}" destId="{F7F848F4-2DFD-4AED-9B30-2BE9621C441D}" srcOrd="0" destOrd="0" presId="urn:microsoft.com/office/officeart/2005/8/layout/target3"/>
    <dgm:cxn modelId="{F63BA82A-FC4B-4F51-818E-E25352E43EC2}" type="presOf" srcId="{24A6F61C-A0AE-482A-B0D7-748C864BF932}" destId="{12BF1EA1-4B3A-429F-B76C-D21EEF8E73C0}" srcOrd="0" destOrd="0" presId="urn:microsoft.com/office/officeart/2005/8/layout/target3"/>
    <dgm:cxn modelId="{A295DCBD-2944-4297-A183-7B2ED454DC7F}" type="presOf" srcId="{969B6A13-F288-42D9-B2DE-11302EE7B2F6}" destId="{0420FEAA-C365-460B-B799-AA498213B19C}" srcOrd="1" destOrd="0" presId="urn:microsoft.com/office/officeart/2005/8/layout/target3"/>
    <dgm:cxn modelId="{0B344BC5-67D1-4D5B-8495-A9A3BDCC67B2}" type="presOf" srcId="{969B6A13-F288-42D9-B2DE-11302EE7B2F6}" destId="{853DB503-1199-46E8-BD4D-88713AAFB9EF}" srcOrd="0" destOrd="0" presId="urn:microsoft.com/office/officeart/2005/8/layout/target3"/>
    <dgm:cxn modelId="{6A409D54-DC95-4C14-8B1F-E3C83F664B7E}" srcId="{EC5494CA-04BE-4FF5-B44F-A795C4D217FD}" destId="{969B6A13-F288-42D9-B2DE-11302EE7B2F6}" srcOrd="1" destOrd="0" parTransId="{8D19466F-31EF-4682-BCFE-300CCA53D55B}" sibTransId="{19F23B28-809B-4370-8336-DE24685C9034}"/>
    <dgm:cxn modelId="{753E8D96-C185-4478-A58D-795A02D06B32}" type="presOf" srcId="{EC5494CA-04BE-4FF5-B44F-A795C4D217FD}" destId="{574C5DCB-721F-427B-8853-78F7217F2180}" srcOrd="0" destOrd="0" presId="urn:microsoft.com/office/officeart/2005/8/layout/target3"/>
    <dgm:cxn modelId="{70B89395-F259-4EB7-928A-1F2DCF4B054C}" type="presParOf" srcId="{574C5DCB-721F-427B-8853-78F7217F2180}" destId="{760D3713-356C-4F01-A3CE-B90777116A17}" srcOrd="0" destOrd="0" presId="urn:microsoft.com/office/officeart/2005/8/layout/target3"/>
    <dgm:cxn modelId="{93BB7CB0-4694-4E64-A6B6-A447806A9C06}" type="presParOf" srcId="{574C5DCB-721F-427B-8853-78F7217F2180}" destId="{10879935-3450-435C-ADA2-FA17B5218E82}" srcOrd="1" destOrd="0" presId="urn:microsoft.com/office/officeart/2005/8/layout/target3"/>
    <dgm:cxn modelId="{EC7FFD0C-A4D7-47A3-B862-4FB3920C502A}" type="presParOf" srcId="{574C5DCB-721F-427B-8853-78F7217F2180}" destId="{1B5EE335-2046-4E93-B4A1-BC62747C765B}" srcOrd="2" destOrd="0" presId="urn:microsoft.com/office/officeart/2005/8/layout/target3"/>
    <dgm:cxn modelId="{0E5F8014-7D51-47E2-92E5-C89648A740A4}" type="presParOf" srcId="{574C5DCB-721F-427B-8853-78F7217F2180}" destId="{BCF42827-6B63-4293-AF1C-A5506B44BDE7}" srcOrd="3" destOrd="0" presId="urn:microsoft.com/office/officeart/2005/8/layout/target3"/>
    <dgm:cxn modelId="{F8B1DCB1-2112-4120-B465-CBD2EFA7F61E}" type="presParOf" srcId="{574C5DCB-721F-427B-8853-78F7217F2180}" destId="{A353A94B-7432-4A78-92CA-8BCA8A9F1973}" srcOrd="4" destOrd="0" presId="urn:microsoft.com/office/officeart/2005/8/layout/target3"/>
    <dgm:cxn modelId="{7E659E5C-8C93-42CA-9AA8-FAA7A77E9E94}" type="presParOf" srcId="{574C5DCB-721F-427B-8853-78F7217F2180}" destId="{853DB503-1199-46E8-BD4D-88713AAFB9EF}" srcOrd="5" destOrd="0" presId="urn:microsoft.com/office/officeart/2005/8/layout/target3"/>
    <dgm:cxn modelId="{E9738397-A29E-450B-901F-880116635F14}" type="presParOf" srcId="{574C5DCB-721F-427B-8853-78F7217F2180}" destId="{ADD272CC-FB0C-434D-AC62-A327A0A21459}" srcOrd="6" destOrd="0" presId="urn:microsoft.com/office/officeart/2005/8/layout/target3"/>
    <dgm:cxn modelId="{520BAC4E-092F-4B6E-AFA7-E74F7DC0E385}" type="presParOf" srcId="{574C5DCB-721F-427B-8853-78F7217F2180}" destId="{2E81D22F-FC67-4C3B-90C3-14B7E42ECF05}" srcOrd="7" destOrd="0" presId="urn:microsoft.com/office/officeart/2005/8/layout/target3"/>
    <dgm:cxn modelId="{3DCCA134-AF78-44E4-B95D-D57809908B3F}" type="presParOf" srcId="{574C5DCB-721F-427B-8853-78F7217F2180}" destId="{F7F848F4-2DFD-4AED-9B30-2BE9621C441D}" srcOrd="8" destOrd="0" presId="urn:microsoft.com/office/officeart/2005/8/layout/target3"/>
    <dgm:cxn modelId="{40714714-A0D4-4D70-9FDF-784F728ADE9A}" type="presParOf" srcId="{574C5DCB-721F-427B-8853-78F7217F2180}" destId="{C6694E59-8454-4554-A652-F1EA78BA925E}" srcOrd="9" destOrd="0" presId="urn:microsoft.com/office/officeart/2005/8/layout/target3"/>
    <dgm:cxn modelId="{31EFAE31-3E16-479A-8B43-B1C941C9C19B}" type="presParOf" srcId="{574C5DCB-721F-427B-8853-78F7217F2180}" destId="{52857413-1047-45DC-B202-59B36996134C}" srcOrd="10" destOrd="0" presId="urn:microsoft.com/office/officeart/2005/8/layout/target3"/>
    <dgm:cxn modelId="{4FE2AD00-8BED-4A3D-916C-5AD79B55070D}" type="presParOf" srcId="{574C5DCB-721F-427B-8853-78F7217F2180}" destId="{F755B358-4662-4490-8F1A-2F1FCF64D5D2}" srcOrd="11" destOrd="0" presId="urn:microsoft.com/office/officeart/2005/8/layout/target3"/>
    <dgm:cxn modelId="{8C90E43D-4E7D-414A-8E4B-4492493EEE95}" type="presParOf" srcId="{574C5DCB-721F-427B-8853-78F7217F2180}" destId="{08F112C0-2825-455D-BB0C-A97148C61B3F}" srcOrd="12" destOrd="0" presId="urn:microsoft.com/office/officeart/2005/8/layout/target3"/>
    <dgm:cxn modelId="{F790FE79-B251-4E7A-BF2A-19031CC7C484}" type="presParOf" srcId="{574C5DCB-721F-427B-8853-78F7217F2180}" destId="{29F1557F-86D3-4594-BE45-91526E031B30}" srcOrd="13" destOrd="0" presId="urn:microsoft.com/office/officeart/2005/8/layout/target3"/>
    <dgm:cxn modelId="{AC05229A-5A2F-4DB4-9734-73A71703D0B8}" type="presParOf" srcId="{574C5DCB-721F-427B-8853-78F7217F2180}" destId="{12BF1EA1-4B3A-429F-B76C-D21EEF8E73C0}" srcOrd="14" destOrd="0" presId="urn:microsoft.com/office/officeart/2005/8/layout/target3"/>
    <dgm:cxn modelId="{C2072C82-9035-4E70-A443-D21BC7CB8A43}" type="presParOf" srcId="{574C5DCB-721F-427B-8853-78F7217F2180}" destId="{2C546BCE-1847-4D68-B31F-CD2735807565}" srcOrd="15" destOrd="0" presId="urn:microsoft.com/office/officeart/2005/8/layout/target3"/>
    <dgm:cxn modelId="{59D922FD-7DE7-482D-A116-7D6E98F8BCFA}" type="presParOf" srcId="{574C5DCB-721F-427B-8853-78F7217F2180}" destId="{0420FEAA-C365-460B-B799-AA498213B19C}" srcOrd="16" destOrd="0" presId="urn:microsoft.com/office/officeart/2005/8/layout/target3"/>
    <dgm:cxn modelId="{4631B517-D868-407F-AE20-2673AA80EF64}" type="presParOf" srcId="{574C5DCB-721F-427B-8853-78F7217F2180}" destId="{979C4B66-75A0-4247-BCA9-6F04A438E896}" srcOrd="17" destOrd="0" presId="urn:microsoft.com/office/officeart/2005/8/layout/target3"/>
    <dgm:cxn modelId="{A4F3FEA5-872A-41D0-8A69-C8750B136651}" type="presParOf" srcId="{574C5DCB-721F-427B-8853-78F7217F2180}" destId="{3B6D2DED-2CB2-4DC4-B649-211D80BE5186}" srcOrd="18" destOrd="0" presId="urn:microsoft.com/office/officeart/2005/8/layout/target3"/>
    <dgm:cxn modelId="{EB4BF46F-8295-4B51-A130-46670E544580}" type="presParOf" srcId="{574C5DCB-721F-427B-8853-78F7217F2180}" destId="{FB452FA8-1E07-456A-9CF0-63DF5756D0F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5EF753-4429-46B4-9D41-2B8EE56AEFDA}" type="doc">
      <dgm:prSet loTypeId="urn:microsoft.com/office/officeart/2005/8/layout/venn3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8C16FDB7-56DE-4510-80EA-31F92E1667F6}">
      <dgm:prSet phldrT="[Texto]"/>
      <dgm:spPr/>
      <dgm:t>
        <a:bodyPr/>
        <a:lstStyle/>
        <a:p>
          <a:r>
            <a:rPr lang="es-MX" dirty="0" smtClean="0"/>
            <a:t>Emplearse con Moderación</a:t>
          </a:r>
          <a:endParaRPr lang="es-CL" dirty="0"/>
        </a:p>
      </dgm:t>
    </dgm:pt>
    <dgm:pt modelId="{25B0A361-FA27-4D5D-B5EA-3525E4F7FDFE}" type="parTrans" cxnId="{AD12C315-9C02-4C61-B4AF-B2D50E5D7D97}">
      <dgm:prSet/>
      <dgm:spPr/>
      <dgm:t>
        <a:bodyPr/>
        <a:lstStyle/>
        <a:p>
          <a:endParaRPr lang="es-CL"/>
        </a:p>
      </dgm:t>
    </dgm:pt>
    <dgm:pt modelId="{1C59523D-ABD8-46B1-8357-91BBC9D2D4A4}" type="sibTrans" cxnId="{AD12C315-9C02-4C61-B4AF-B2D50E5D7D97}">
      <dgm:prSet/>
      <dgm:spPr/>
      <dgm:t>
        <a:bodyPr/>
        <a:lstStyle/>
        <a:p>
          <a:endParaRPr lang="es-CL"/>
        </a:p>
      </dgm:t>
    </dgm:pt>
    <dgm:pt modelId="{31E24017-E025-430D-9F22-64728E24DC9D}">
      <dgm:prSet phldrT="[Texto]"/>
      <dgm:spPr/>
      <dgm:t>
        <a:bodyPr/>
        <a:lstStyle/>
        <a:p>
          <a:r>
            <a:rPr lang="es-MX" dirty="0" smtClean="0"/>
            <a:t>Atraer la Atención</a:t>
          </a:r>
          <a:endParaRPr lang="es-CL" dirty="0"/>
        </a:p>
      </dgm:t>
    </dgm:pt>
    <dgm:pt modelId="{5C85E339-6038-440A-9A46-60398EB7C430}" type="parTrans" cxnId="{979007C7-7245-4D49-A514-1DA01D5DBB27}">
      <dgm:prSet/>
      <dgm:spPr/>
      <dgm:t>
        <a:bodyPr/>
        <a:lstStyle/>
        <a:p>
          <a:endParaRPr lang="es-CL"/>
        </a:p>
      </dgm:t>
    </dgm:pt>
    <dgm:pt modelId="{217E0C5E-D1AD-4806-8BB4-6BE5178C3BEF}" type="sibTrans" cxnId="{979007C7-7245-4D49-A514-1DA01D5DBB27}">
      <dgm:prSet/>
      <dgm:spPr/>
      <dgm:t>
        <a:bodyPr/>
        <a:lstStyle/>
        <a:p>
          <a:endParaRPr lang="es-CL"/>
        </a:p>
      </dgm:t>
    </dgm:pt>
    <dgm:pt modelId="{1CC0ABA0-A841-41E9-A576-6D9CED8B8490}">
      <dgm:prSet phldrT="[Texto]"/>
      <dgm:spPr/>
      <dgm:t>
        <a:bodyPr/>
        <a:lstStyle/>
        <a:p>
          <a:r>
            <a:rPr lang="es-MX" dirty="0" smtClean="0"/>
            <a:t>Interpretación Única</a:t>
          </a:r>
          <a:endParaRPr lang="es-CL" dirty="0"/>
        </a:p>
      </dgm:t>
    </dgm:pt>
    <dgm:pt modelId="{6BBC9F2C-4D40-468B-9E40-ABE196AECEF7}" type="parTrans" cxnId="{8EB7F8C5-8845-4478-A15F-95C0E6A2D26B}">
      <dgm:prSet/>
      <dgm:spPr/>
      <dgm:t>
        <a:bodyPr/>
        <a:lstStyle/>
        <a:p>
          <a:endParaRPr lang="es-CL"/>
        </a:p>
      </dgm:t>
    </dgm:pt>
    <dgm:pt modelId="{B0F3DE84-ABFF-49D8-BBA7-67DECD463044}" type="sibTrans" cxnId="{8EB7F8C5-8845-4478-A15F-95C0E6A2D26B}">
      <dgm:prSet/>
      <dgm:spPr/>
      <dgm:t>
        <a:bodyPr/>
        <a:lstStyle/>
        <a:p>
          <a:endParaRPr lang="es-CL"/>
        </a:p>
      </dgm:t>
    </dgm:pt>
    <dgm:pt modelId="{8D609747-D795-43CA-83C0-2D32C6857A3E}">
      <dgm:prSet phldrT="[Texto]"/>
      <dgm:spPr/>
      <dgm:t>
        <a:bodyPr/>
        <a:lstStyle/>
        <a:p>
          <a:r>
            <a:rPr lang="es-MX" dirty="0" smtClean="0"/>
            <a:t>Posibilidad de Cumplir lo que se indica</a:t>
          </a:r>
          <a:endParaRPr lang="es-CL" dirty="0"/>
        </a:p>
      </dgm:t>
    </dgm:pt>
    <dgm:pt modelId="{EB96EF9C-2004-4263-B303-DECA904018EF}" type="parTrans" cxnId="{2920872A-C84E-4590-BC25-F5E4BE3AE009}">
      <dgm:prSet/>
      <dgm:spPr/>
      <dgm:t>
        <a:bodyPr/>
        <a:lstStyle/>
        <a:p>
          <a:endParaRPr lang="es-CL"/>
        </a:p>
      </dgm:t>
    </dgm:pt>
    <dgm:pt modelId="{D579EED1-1188-4148-A34B-31A86EFF20B4}" type="sibTrans" cxnId="{2920872A-C84E-4590-BC25-F5E4BE3AE009}">
      <dgm:prSet/>
      <dgm:spPr/>
      <dgm:t>
        <a:bodyPr/>
        <a:lstStyle/>
        <a:p>
          <a:endParaRPr lang="es-CL"/>
        </a:p>
      </dgm:t>
    </dgm:pt>
    <dgm:pt modelId="{A18751FF-F055-4CE4-8BDC-EBB37FC823E6}" type="pres">
      <dgm:prSet presAssocID="{275EF753-4429-46B4-9D41-2B8EE56AEF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382D583-4E8A-4518-A406-ACAFE53041DD}" type="pres">
      <dgm:prSet presAssocID="{8C16FDB7-56DE-4510-80EA-31F92E1667F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1D54A3-F4BA-4DCD-9886-DAFD2D5B5C28}" type="pres">
      <dgm:prSet presAssocID="{1C59523D-ABD8-46B1-8357-91BBC9D2D4A4}" presName="space" presStyleCnt="0"/>
      <dgm:spPr/>
    </dgm:pt>
    <dgm:pt modelId="{707EA0F4-135F-4FCF-9073-0551ACBB9BED}" type="pres">
      <dgm:prSet presAssocID="{31E24017-E025-430D-9F22-64728E24DC9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D058C55-D78E-449A-99DD-35FFCE602111}" type="pres">
      <dgm:prSet presAssocID="{217E0C5E-D1AD-4806-8BB4-6BE5178C3BEF}" presName="space" presStyleCnt="0"/>
      <dgm:spPr/>
    </dgm:pt>
    <dgm:pt modelId="{55536A5F-ADD5-4419-BD71-EC34CECFFA54}" type="pres">
      <dgm:prSet presAssocID="{1CC0ABA0-A841-41E9-A576-6D9CED8B849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F14C8E-6D19-4506-9AC4-7FDC99886251}" type="pres">
      <dgm:prSet presAssocID="{B0F3DE84-ABFF-49D8-BBA7-67DECD463044}" presName="space" presStyleCnt="0"/>
      <dgm:spPr/>
    </dgm:pt>
    <dgm:pt modelId="{A7743377-A90F-48CC-95C7-A5C06B564E78}" type="pres">
      <dgm:prSet presAssocID="{8D609747-D795-43CA-83C0-2D32C6857A3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BF5A701-FE51-4EF2-A21D-D00CB76CA5EC}" type="presOf" srcId="{8D609747-D795-43CA-83C0-2D32C6857A3E}" destId="{A7743377-A90F-48CC-95C7-A5C06B564E78}" srcOrd="0" destOrd="0" presId="urn:microsoft.com/office/officeart/2005/8/layout/venn3"/>
    <dgm:cxn modelId="{2920872A-C84E-4590-BC25-F5E4BE3AE009}" srcId="{275EF753-4429-46B4-9D41-2B8EE56AEFDA}" destId="{8D609747-D795-43CA-83C0-2D32C6857A3E}" srcOrd="3" destOrd="0" parTransId="{EB96EF9C-2004-4263-B303-DECA904018EF}" sibTransId="{D579EED1-1188-4148-A34B-31A86EFF20B4}"/>
    <dgm:cxn modelId="{C827E7C0-33BC-452C-867C-B16B88BDDFDE}" type="presOf" srcId="{31E24017-E025-430D-9F22-64728E24DC9D}" destId="{707EA0F4-135F-4FCF-9073-0551ACBB9BED}" srcOrd="0" destOrd="0" presId="urn:microsoft.com/office/officeart/2005/8/layout/venn3"/>
    <dgm:cxn modelId="{979007C7-7245-4D49-A514-1DA01D5DBB27}" srcId="{275EF753-4429-46B4-9D41-2B8EE56AEFDA}" destId="{31E24017-E025-430D-9F22-64728E24DC9D}" srcOrd="1" destOrd="0" parTransId="{5C85E339-6038-440A-9A46-60398EB7C430}" sibTransId="{217E0C5E-D1AD-4806-8BB4-6BE5178C3BEF}"/>
    <dgm:cxn modelId="{8EB7F8C5-8845-4478-A15F-95C0E6A2D26B}" srcId="{275EF753-4429-46B4-9D41-2B8EE56AEFDA}" destId="{1CC0ABA0-A841-41E9-A576-6D9CED8B8490}" srcOrd="2" destOrd="0" parTransId="{6BBC9F2C-4D40-468B-9E40-ABE196AECEF7}" sibTransId="{B0F3DE84-ABFF-49D8-BBA7-67DECD463044}"/>
    <dgm:cxn modelId="{4FD71006-26AC-4CDC-8B29-92165C5AA791}" type="presOf" srcId="{275EF753-4429-46B4-9D41-2B8EE56AEFDA}" destId="{A18751FF-F055-4CE4-8BDC-EBB37FC823E6}" srcOrd="0" destOrd="0" presId="urn:microsoft.com/office/officeart/2005/8/layout/venn3"/>
    <dgm:cxn modelId="{174E2BD2-7669-4D64-B393-89E5C9E4812A}" type="presOf" srcId="{8C16FDB7-56DE-4510-80EA-31F92E1667F6}" destId="{0382D583-4E8A-4518-A406-ACAFE53041DD}" srcOrd="0" destOrd="0" presId="urn:microsoft.com/office/officeart/2005/8/layout/venn3"/>
    <dgm:cxn modelId="{AD12C315-9C02-4C61-B4AF-B2D50E5D7D97}" srcId="{275EF753-4429-46B4-9D41-2B8EE56AEFDA}" destId="{8C16FDB7-56DE-4510-80EA-31F92E1667F6}" srcOrd="0" destOrd="0" parTransId="{25B0A361-FA27-4D5D-B5EA-3525E4F7FDFE}" sibTransId="{1C59523D-ABD8-46B1-8357-91BBC9D2D4A4}"/>
    <dgm:cxn modelId="{F46A189A-E35F-4F69-BAF7-A884EAD126D4}" type="presOf" srcId="{1CC0ABA0-A841-41E9-A576-6D9CED8B8490}" destId="{55536A5F-ADD5-4419-BD71-EC34CECFFA54}" srcOrd="0" destOrd="0" presId="urn:microsoft.com/office/officeart/2005/8/layout/venn3"/>
    <dgm:cxn modelId="{949C1CF9-54F9-4FEE-8914-65DF768DBB20}" type="presParOf" srcId="{A18751FF-F055-4CE4-8BDC-EBB37FC823E6}" destId="{0382D583-4E8A-4518-A406-ACAFE53041DD}" srcOrd="0" destOrd="0" presId="urn:microsoft.com/office/officeart/2005/8/layout/venn3"/>
    <dgm:cxn modelId="{7ECBE328-878F-4766-AAC8-789E8C90026D}" type="presParOf" srcId="{A18751FF-F055-4CE4-8BDC-EBB37FC823E6}" destId="{3B1D54A3-F4BA-4DCD-9886-DAFD2D5B5C28}" srcOrd="1" destOrd="0" presId="urn:microsoft.com/office/officeart/2005/8/layout/venn3"/>
    <dgm:cxn modelId="{75DD734D-6C23-434A-B07A-28C2257AD75F}" type="presParOf" srcId="{A18751FF-F055-4CE4-8BDC-EBB37FC823E6}" destId="{707EA0F4-135F-4FCF-9073-0551ACBB9BED}" srcOrd="2" destOrd="0" presId="urn:microsoft.com/office/officeart/2005/8/layout/venn3"/>
    <dgm:cxn modelId="{2BEB6B0C-12C0-414E-ACE0-1FB1B81FEB35}" type="presParOf" srcId="{A18751FF-F055-4CE4-8BDC-EBB37FC823E6}" destId="{ED058C55-D78E-449A-99DD-35FFCE602111}" srcOrd="3" destOrd="0" presId="urn:microsoft.com/office/officeart/2005/8/layout/venn3"/>
    <dgm:cxn modelId="{57BC1917-F6B0-4769-8612-5346260AB3FA}" type="presParOf" srcId="{A18751FF-F055-4CE4-8BDC-EBB37FC823E6}" destId="{55536A5F-ADD5-4419-BD71-EC34CECFFA54}" srcOrd="4" destOrd="0" presId="urn:microsoft.com/office/officeart/2005/8/layout/venn3"/>
    <dgm:cxn modelId="{72ABB963-59C1-48D9-A317-1C463DDA3CA4}" type="presParOf" srcId="{A18751FF-F055-4CE4-8BDC-EBB37FC823E6}" destId="{B7F14C8E-6D19-4506-9AC4-7FDC99886251}" srcOrd="5" destOrd="0" presId="urn:microsoft.com/office/officeart/2005/8/layout/venn3"/>
    <dgm:cxn modelId="{6A32E71B-7EFE-48B6-8BAA-33F1BAB4B30D}" type="presParOf" srcId="{A18751FF-F055-4CE4-8BDC-EBB37FC823E6}" destId="{A7743377-A90F-48CC-95C7-A5C06B564E7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580C2-9B70-4E77-9920-D165716DE98B}">
      <dsp:nvSpPr>
        <dsp:cNvPr id="0" name=""/>
        <dsp:cNvSpPr/>
      </dsp:nvSpPr>
      <dsp:spPr>
        <a:xfrm>
          <a:off x="3468" y="-42081"/>
          <a:ext cx="3477567" cy="5230757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4100" kern="1200" dirty="0"/>
        </a:p>
      </dsp:txBody>
      <dsp:txXfrm rot="16200000">
        <a:off x="-1793385" y="1754772"/>
        <a:ext cx="4289220" cy="695513"/>
      </dsp:txXfrm>
    </dsp:sp>
    <dsp:sp modelId="{3BFF1808-14F8-4CF1-9011-E3F39D4890F0}">
      <dsp:nvSpPr>
        <dsp:cNvPr id="0" name=""/>
        <dsp:cNvSpPr/>
      </dsp:nvSpPr>
      <dsp:spPr>
        <a:xfrm>
          <a:off x="766605" y="-42081"/>
          <a:ext cx="2590788" cy="52307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Símbolo </a:t>
          </a:r>
          <a:r>
            <a:rPr lang="es-ES" sz="2400" b="1" kern="1200" smtClean="0">
              <a:solidFill>
                <a:schemeClr val="bg1"/>
              </a:solidFill>
            </a:rPr>
            <a:t>de Seguridad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chemeClr val="bg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Imagen simple que tiene por objeto indicar gráficamente el significado de la señal de seguridad</a:t>
          </a:r>
          <a:endParaRPr lang="es-CL" sz="2400" kern="1200" dirty="0"/>
        </a:p>
      </dsp:txBody>
      <dsp:txXfrm>
        <a:off x="766605" y="-42081"/>
        <a:ext cx="2590788" cy="5230757"/>
      </dsp:txXfrm>
    </dsp:sp>
    <dsp:sp modelId="{569B3178-E977-4750-B8AE-AF574DB833DD}">
      <dsp:nvSpPr>
        <dsp:cNvPr id="0" name=""/>
        <dsp:cNvSpPr/>
      </dsp:nvSpPr>
      <dsp:spPr>
        <a:xfrm>
          <a:off x="3635397" y="-42081"/>
          <a:ext cx="3742935" cy="5230757"/>
        </a:xfrm>
        <a:prstGeom prst="roundRect">
          <a:avLst>
            <a:gd name="adj" fmla="val 5000"/>
          </a:avLst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lvl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4500" kern="1200" dirty="0"/>
        </a:p>
      </dsp:txBody>
      <dsp:txXfrm rot="16200000">
        <a:off x="1865080" y="1728235"/>
        <a:ext cx="4289220" cy="748587"/>
      </dsp:txXfrm>
    </dsp:sp>
    <dsp:sp modelId="{36581751-FACA-487F-9740-5339D7B24CA0}">
      <dsp:nvSpPr>
        <dsp:cNvPr id="0" name=""/>
        <dsp:cNvSpPr/>
      </dsp:nvSpPr>
      <dsp:spPr>
        <a:xfrm rot="5400000">
          <a:off x="3272915" y="4113370"/>
          <a:ext cx="769067" cy="6615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09DFA-DBC5-41EF-BFBA-038037A01404}">
      <dsp:nvSpPr>
        <dsp:cNvPr id="0" name=""/>
        <dsp:cNvSpPr/>
      </dsp:nvSpPr>
      <dsp:spPr>
        <a:xfrm>
          <a:off x="4432368" y="-42081"/>
          <a:ext cx="2788487" cy="523075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Señal de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Seguridad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Señal que, por la combinación de una forma geométrica, de un  color y de un símbolo, forman una indicación, dirigida a la seguridad. La señal de seguridad puede, además, llevar un texto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 smtClean="0">
            <a:solidFill>
              <a:schemeClr val="bg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/>
        </a:p>
      </dsp:txBody>
      <dsp:txXfrm>
        <a:off x="4432368" y="-42081"/>
        <a:ext cx="2788487" cy="5230757"/>
      </dsp:txXfrm>
    </dsp:sp>
    <dsp:sp modelId="{55732C87-C2D2-47FE-A71F-BF0EF434B602}">
      <dsp:nvSpPr>
        <dsp:cNvPr id="0" name=""/>
        <dsp:cNvSpPr/>
      </dsp:nvSpPr>
      <dsp:spPr>
        <a:xfrm>
          <a:off x="7532693" y="-42081"/>
          <a:ext cx="3670165" cy="5314919"/>
        </a:xfrm>
        <a:prstGeom prst="roundRect">
          <a:avLst>
            <a:gd name="adj" fmla="val 5000"/>
          </a:avLst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4400" kern="1200" dirty="0"/>
        </a:p>
      </dsp:txBody>
      <dsp:txXfrm rot="16200000">
        <a:off x="5720593" y="1770019"/>
        <a:ext cx="4358234" cy="734033"/>
      </dsp:txXfrm>
    </dsp:sp>
    <dsp:sp modelId="{99E57305-8271-4FC5-8C51-19A6D69D769C}">
      <dsp:nvSpPr>
        <dsp:cNvPr id="0" name=""/>
        <dsp:cNvSpPr/>
      </dsp:nvSpPr>
      <dsp:spPr>
        <a:xfrm rot="5400000">
          <a:off x="7170211" y="4113370"/>
          <a:ext cx="769067" cy="6615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725531"/>
              <a:satOff val="-756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F94D9-B217-4C65-A42B-A8320A488304}">
      <dsp:nvSpPr>
        <dsp:cNvPr id="0" name=""/>
        <dsp:cNvSpPr/>
      </dsp:nvSpPr>
      <dsp:spPr>
        <a:xfrm>
          <a:off x="8320386" y="-42081"/>
          <a:ext cx="2734273" cy="531491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Señal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Auxiliar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Señal que comprende solamente un texto destinado a complementar, si es necesario, la señal de seguridad.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 smtClean="0">
            <a:solidFill>
              <a:schemeClr val="bg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 smtClean="0">
            <a:solidFill>
              <a:schemeClr val="bg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 smtClean="0">
            <a:solidFill>
              <a:schemeClr val="bg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/>
        </a:p>
      </dsp:txBody>
      <dsp:txXfrm>
        <a:off x="8320386" y="-42081"/>
        <a:ext cx="2734273" cy="5314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626B7-BF02-4FA7-9F89-675EF9CC7A96}">
      <dsp:nvSpPr>
        <dsp:cNvPr id="0" name=""/>
        <dsp:cNvSpPr/>
      </dsp:nvSpPr>
      <dsp:spPr>
        <a:xfrm>
          <a:off x="3496" y="1650544"/>
          <a:ext cx="4260118" cy="170404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Cuando no sea posible eliminar el riesgo</a:t>
          </a:r>
          <a:endParaRPr lang="es-CL" sz="2000" kern="1200" dirty="0"/>
        </a:p>
      </dsp:txBody>
      <dsp:txXfrm>
        <a:off x="855520" y="1650544"/>
        <a:ext cx="2556071" cy="1704047"/>
      </dsp:txXfrm>
    </dsp:sp>
    <dsp:sp modelId="{77FA8251-06DE-411B-8BF7-E7BEDDB8E13C}">
      <dsp:nvSpPr>
        <dsp:cNvPr id="0" name=""/>
        <dsp:cNvSpPr/>
      </dsp:nvSpPr>
      <dsp:spPr>
        <a:xfrm>
          <a:off x="3837603" y="1650544"/>
          <a:ext cx="4260118" cy="1704047"/>
        </a:xfrm>
        <a:prstGeom prst="chevron">
          <a:avLst/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Cuando no se puedan utilizar equipos de protección</a:t>
          </a:r>
          <a:endParaRPr lang="es-CL" sz="2000" kern="1200" dirty="0"/>
        </a:p>
      </dsp:txBody>
      <dsp:txXfrm>
        <a:off x="4689627" y="1650544"/>
        <a:ext cx="2556071" cy="1704047"/>
      </dsp:txXfrm>
    </dsp:sp>
    <dsp:sp modelId="{D98A28A8-0DD2-4BF7-A187-BDB63E033736}">
      <dsp:nvSpPr>
        <dsp:cNvPr id="0" name=""/>
        <dsp:cNvSpPr/>
      </dsp:nvSpPr>
      <dsp:spPr>
        <a:xfrm>
          <a:off x="7671710" y="1544800"/>
          <a:ext cx="4260118" cy="1915536"/>
        </a:xfrm>
        <a:prstGeom prst="chevron">
          <a:avLst/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solidFill>
                <a:schemeClr val="tx1"/>
              </a:solidFill>
            </a:rPr>
            <a:t>Cuando no se puedan instalar adecuados sistemas de complemento</a:t>
          </a:r>
          <a:endParaRPr lang="es-CL" sz="2000" kern="1200" dirty="0">
            <a:solidFill>
              <a:schemeClr val="tx1"/>
            </a:solidFill>
          </a:endParaRPr>
        </a:p>
      </dsp:txBody>
      <dsp:txXfrm>
        <a:off x="8629478" y="1544800"/>
        <a:ext cx="2344582" cy="1915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93829-B5FE-441B-BD9A-709F46BBC31F}">
      <dsp:nvSpPr>
        <dsp:cNvPr id="0" name=""/>
        <dsp:cNvSpPr/>
      </dsp:nvSpPr>
      <dsp:spPr>
        <a:xfrm>
          <a:off x="3728923" y="-147267"/>
          <a:ext cx="2519284" cy="19795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Llamativa</a:t>
          </a:r>
          <a:endParaRPr lang="es-CL" sz="2400" b="1" kern="1200" dirty="0"/>
        </a:p>
      </dsp:txBody>
      <dsp:txXfrm>
        <a:off x="4097864" y="142625"/>
        <a:ext cx="1781402" cy="1399725"/>
      </dsp:txXfrm>
    </dsp:sp>
    <dsp:sp modelId="{695C27D1-7302-4909-B919-F98AC8A9FA19}">
      <dsp:nvSpPr>
        <dsp:cNvPr id="0" name=""/>
        <dsp:cNvSpPr/>
      </dsp:nvSpPr>
      <dsp:spPr>
        <a:xfrm rot="1568635">
          <a:off x="6331412" y="1431231"/>
          <a:ext cx="853958" cy="559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/>
        </a:p>
      </dsp:txBody>
      <dsp:txXfrm>
        <a:off x="6340005" y="1506210"/>
        <a:ext cx="685978" cy="335959"/>
      </dsp:txXfrm>
    </dsp:sp>
    <dsp:sp modelId="{69C527B4-E8DF-4F2E-A733-592E07055438}">
      <dsp:nvSpPr>
        <dsp:cNvPr id="0" name=""/>
        <dsp:cNvSpPr/>
      </dsp:nvSpPr>
      <dsp:spPr>
        <a:xfrm>
          <a:off x="7334036" y="1556302"/>
          <a:ext cx="2489123" cy="20966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Clara</a:t>
          </a:r>
          <a:endParaRPr lang="es-CL" sz="2400" b="1" kern="1200" dirty="0"/>
        </a:p>
      </dsp:txBody>
      <dsp:txXfrm>
        <a:off x="7698560" y="1863353"/>
        <a:ext cx="1760075" cy="1482570"/>
      </dsp:txXfrm>
    </dsp:sp>
    <dsp:sp modelId="{F4650A26-C087-4B57-895C-D9BE31CCC043}">
      <dsp:nvSpPr>
        <dsp:cNvPr id="0" name=""/>
        <dsp:cNvSpPr/>
      </dsp:nvSpPr>
      <dsp:spPr>
        <a:xfrm rot="9231365">
          <a:off x="6477538" y="3165466"/>
          <a:ext cx="776216" cy="559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/>
        </a:p>
      </dsp:txBody>
      <dsp:txXfrm rot="10800000">
        <a:off x="6636925" y="3240445"/>
        <a:ext cx="608236" cy="335959"/>
      </dsp:txXfrm>
    </dsp:sp>
    <dsp:sp modelId="{C347DEDA-BB6B-4843-94E1-CCF78567EFD3}">
      <dsp:nvSpPr>
        <dsp:cNvPr id="0" name=""/>
        <dsp:cNvSpPr/>
      </dsp:nvSpPr>
      <dsp:spPr>
        <a:xfrm>
          <a:off x="3475137" y="3400163"/>
          <a:ext cx="3026858" cy="19332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Anticipatoria</a:t>
          </a:r>
          <a:endParaRPr lang="es-CL" sz="2400" b="1" kern="1200" dirty="0"/>
        </a:p>
      </dsp:txBody>
      <dsp:txXfrm>
        <a:off x="3918410" y="3683281"/>
        <a:ext cx="2140312" cy="1367018"/>
      </dsp:txXfrm>
    </dsp:sp>
    <dsp:sp modelId="{CFBAF5FD-849E-486C-8047-FE7BD47BC8C8}">
      <dsp:nvSpPr>
        <dsp:cNvPr id="0" name=""/>
        <dsp:cNvSpPr/>
      </dsp:nvSpPr>
      <dsp:spPr>
        <a:xfrm rot="12337831">
          <a:off x="2719225" y="3189823"/>
          <a:ext cx="799425" cy="559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/>
        </a:p>
      </dsp:txBody>
      <dsp:txXfrm rot="10800000">
        <a:off x="2878941" y="3338141"/>
        <a:ext cx="631445" cy="335959"/>
      </dsp:txXfrm>
    </dsp:sp>
    <dsp:sp modelId="{7A49DDE2-146E-426F-A46F-8C5168E145C8}">
      <dsp:nvSpPr>
        <dsp:cNvPr id="0" name=""/>
        <dsp:cNvSpPr/>
      </dsp:nvSpPr>
      <dsp:spPr>
        <a:xfrm>
          <a:off x="0" y="1634261"/>
          <a:ext cx="2631387" cy="19407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Orientadora</a:t>
          </a:r>
          <a:endParaRPr lang="es-CL" sz="2400" b="1" kern="1200" dirty="0"/>
        </a:p>
      </dsp:txBody>
      <dsp:txXfrm>
        <a:off x="385358" y="1918478"/>
        <a:ext cx="1860671" cy="1372319"/>
      </dsp:txXfrm>
    </dsp:sp>
    <dsp:sp modelId="{486AF065-D462-4BCA-B49F-12300FDD67E2}">
      <dsp:nvSpPr>
        <dsp:cNvPr id="0" name=""/>
        <dsp:cNvSpPr/>
      </dsp:nvSpPr>
      <dsp:spPr>
        <a:xfrm rot="20062169">
          <a:off x="2704220" y="1447684"/>
          <a:ext cx="878776" cy="559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/>
        </a:p>
      </dsp:txBody>
      <dsp:txXfrm>
        <a:off x="2712484" y="1596002"/>
        <a:ext cx="710796" cy="335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92D3A-7B84-44A1-85DD-B6D9EDF9A667}">
      <dsp:nvSpPr>
        <dsp:cNvPr id="0" name=""/>
        <dsp:cNvSpPr/>
      </dsp:nvSpPr>
      <dsp:spPr>
        <a:xfrm rot="5497552">
          <a:off x="-492328" y="1363069"/>
          <a:ext cx="2044033" cy="249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4F293-0A9F-4E1C-84E3-DECD7EAB43DE}">
      <dsp:nvSpPr>
        <dsp:cNvPr id="0" name=""/>
        <dsp:cNvSpPr/>
      </dsp:nvSpPr>
      <dsp:spPr>
        <a:xfrm>
          <a:off x="0" y="55759"/>
          <a:ext cx="2772227" cy="16633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Zona de ubicación </a:t>
          </a:r>
          <a:endParaRPr lang="es-CL" sz="2400" kern="1200" dirty="0"/>
        </a:p>
      </dsp:txBody>
      <dsp:txXfrm>
        <a:off x="48717" y="104476"/>
        <a:ext cx="2674793" cy="1565902"/>
      </dsp:txXfrm>
    </dsp:sp>
    <dsp:sp modelId="{08C85C99-4109-457F-AE1F-FC228D5DEED0}">
      <dsp:nvSpPr>
        <dsp:cNvPr id="0" name=""/>
        <dsp:cNvSpPr/>
      </dsp:nvSpPr>
      <dsp:spPr>
        <a:xfrm rot="5308538">
          <a:off x="-482775" y="3403142"/>
          <a:ext cx="2020688" cy="249500"/>
        </a:xfrm>
        <a:prstGeom prst="rect">
          <a:avLst/>
        </a:prstGeom>
        <a:solidFill>
          <a:schemeClr val="accent4">
            <a:hueOff val="-787589"/>
            <a:satOff val="-1261"/>
            <a:lumOff val="1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93BB0-29C0-4D87-8824-7E09981F64EA}">
      <dsp:nvSpPr>
        <dsp:cNvPr id="0" name=""/>
        <dsp:cNvSpPr/>
      </dsp:nvSpPr>
      <dsp:spPr>
        <a:xfrm>
          <a:off x="0" y="2107452"/>
          <a:ext cx="2656237" cy="1663336"/>
        </a:xfrm>
        <a:prstGeom prst="roundRect">
          <a:avLst>
            <a:gd name="adj" fmla="val 10000"/>
          </a:avLst>
        </a:prstGeom>
        <a:solidFill>
          <a:schemeClr val="accent4">
            <a:hueOff val="-675076"/>
            <a:satOff val="-1081"/>
            <a:lumOff val="1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Tipo de señal</a:t>
          </a:r>
          <a:endParaRPr lang="es-CL" sz="2400" kern="1200" dirty="0"/>
        </a:p>
      </dsp:txBody>
      <dsp:txXfrm>
        <a:off x="48717" y="2156169"/>
        <a:ext cx="2558803" cy="1565902"/>
      </dsp:txXfrm>
    </dsp:sp>
    <dsp:sp modelId="{B35C1F8E-72BD-4AA0-95E4-8B7E559D3078}">
      <dsp:nvSpPr>
        <dsp:cNvPr id="0" name=""/>
        <dsp:cNvSpPr/>
      </dsp:nvSpPr>
      <dsp:spPr>
        <a:xfrm rot="17779">
          <a:off x="558656" y="4428988"/>
          <a:ext cx="4493147" cy="249500"/>
        </a:xfrm>
        <a:prstGeom prst="rect">
          <a:avLst/>
        </a:prstGeom>
        <a:solidFill>
          <a:schemeClr val="accent4">
            <a:hueOff val="-1575177"/>
            <a:satOff val="-2523"/>
            <a:lumOff val="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3283C-2FDC-441B-9EA3-AF0F48FAF5E2}">
      <dsp:nvSpPr>
        <dsp:cNvPr id="0" name=""/>
        <dsp:cNvSpPr/>
      </dsp:nvSpPr>
      <dsp:spPr>
        <a:xfrm>
          <a:off x="0" y="4131665"/>
          <a:ext cx="2772227" cy="1663336"/>
        </a:xfrm>
        <a:prstGeom prst="roundRect">
          <a:avLst>
            <a:gd name="adj" fmla="val 10000"/>
          </a:avLst>
        </a:prstGeom>
        <a:solidFill>
          <a:schemeClr val="accent4">
            <a:hueOff val="-1350152"/>
            <a:satOff val="-2163"/>
            <a:lumOff val="2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Número de señales que se van a utilizar</a:t>
          </a:r>
          <a:endParaRPr lang="es-CL" sz="2400" kern="1200" dirty="0"/>
        </a:p>
      </dsp:txBody>
      <dsp:txXfrm>
        <a:off x="48717" y="4180382"/>
        <a:ext cx="2674793" cy="1565902"/>
      </dsp:txXfrm>
    </dsp:sp>
    <dsp:sp modelId="{CF9C1B63-530C-470C-9247-A236D25AA3A0}">
      <dsp:nvSpPr>
        <dsp:cNvPr id="0" name=""/>
        <dsp:cNvSpPr/>
      </dsp:nvSpPr>
      <dsp:spPr>
        <a:xfrm rot="16200000">
          <a:off x="4020670" y="3401022"/>
          <a:ext cx="2070689" cy="249500"/>
        </a:xfrm>
        <a:prstGeom prst="rect">
          <a:avLst/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366A0-1256-408E-B739-0DB8C51AFB93}">
      <dsp:nvSpPr>
        <dsp:cNvPr id="0" name=""/>
        <dsp:cNvSpPr/>
      </dsp:nvSpPr>
      <dsp:spPr>
        <a:xfrm>
          <a:off x="4497328" y="4159144"/>
          <a:ext cx="2772227" cy="1663336"/>
        </a:xfrm>
        <a:prstGeom prst="roundRect">
          <a:avLst>
            <a:gd name="adj" fmla="val 10000"/>
          </a:avLst>
        </a:prstGeom>
        <a:solidFill>
          <a:schemeClr val="accent4">
            <a:hueOff val="-2025228"/>
            <a:satOff val="-3244"/>
            <a:lumOff val="3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Descripción de la señal que se va a ubicar</a:t>
          </a:r>
          <a:endParaRPr lang="es-CL" sz="2400" kern="1200" dirty="0"/>
        </a:p>
      </dsp:txBody>
      <dsp:txXfrm>
        <a:off x="4546045" y="4207861"/>
        <a:ext cx="2674793" cy="1565902"/>
      </dsp:txXfrm>
    </dsp:sp>
    <dsp:sp modelId="{9F92365B-B29D-44A4-9FF0-EDD63A3D10E4}">
      <dsp:nvSpPr>
        <dsp:cNvPr id="0" name=""/>
        <dsp:cNvSpPr/>
      </dsp:nvSpPr>
      <dsp:spPr>
        <a:xfrm rot="16200000">
          <a:off x="4020670" y="1321852"/>
          <a:ext cx="2070689" cy="249500"/>
        </a:xfrm>
        <a:prstGeom prst="rect">
          <a:avLst/>
        </a:prstGeom>
        <a:solidFill>
          <a:schemeClr val="accent4">
            <a:hueOff val="-3150354"/>
            <a:satOff val="-5046"/>
            <a:lumOff val="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11005-A7DC-4B5C-B159-FB4E6310AE33}">
      <dsp:nvSpPr>
        <dsp:cNvPr id="0" name=""/>
        <dsp:cNvSpPr/>
      </dsp:nvSpPr>
      <dsp:spPr>
        <a:xfrm>
          <a:off x="4497328" y="2079973"/>
          <a:ext cx="2772227" cy="1663336"/>
        </a:xfrm>
        <a:prstGeom prst="roundRect">
          <a:avLst>
            <a:gd name="adj" fmla="val 10000"/>
          </a:avLst>
        </a:prstGeom>
        <a:solidFill>
          <a:schemeClr val="accent4">
            <a:hueOff val="-2700303"/>
            <a:satOff val="-4325"/>
            <a:lumOff val="4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Interferencia con otras señales</a:t>
          </a:r>
          <a:endParaRPr lang="es-CL" sz="2400" kern="1200" dirty="0"/>
        </a:p>
      </dsp:txBody>
      <dsp:txXfrm>
        <a:off x="4546045" y="2128690"/>
        <a:ext cx="2674793" cy="1565902"/>
      </dsp:txXfrm>
    </dsp:sp>
    <dsp:sp modelId="{B6EB1308-3595-4E6D-BA19-5723FB5DB5A8}">
      <dsp:nvSpPr>
        <dsp:cNvPr id="0" name=""/>
        <dsp:cNvSpPr/>
      </dsp:nvSpPr>
      <dsp:spPr>
        <a:xfrm>
          <a:off x="5060255" y="282266"/>
          <a:ext cx="4111713" cy="249500"/>
        </a:xfrm>
        <a:prstGeom prst="rect">
          <a:avLst/>
        </a:prstGeom>
        <a:solidFill>
          <a:schemeClr val="accent4">
            <a:hueOff val="-3937942"/>
            <a:satOff val="-6307"/>
            <a:lumOff val="6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485A0-CA50-4FFB-A2FD-3905E48FF371}">
      <dsp:nvSpPr>
        <dsp:cNvPr id="0" name=""/>
        <dsp:cNvSpPr/>
      </dsp:nvSpPr>
      <dsp:spPr>
        <a:xfrm>
          <a:off x="4497328" y="803"/>
          <a:ext cx="2772227" cy="1663336"/>
        </a:xfrm>
        <a:prstGeom prst="roundRect">
          <a:avLst>
            <a:gd name="adj" fmla="val 10000"/>
          </a:avLst>
        </a:prstGeom>
        <a:solidFill>
          <a:schemeClr val="accent4">
            <a:hueOff val="-3375379"/>
            <a:satOff val="-5406"/>
            <a:lumOff val="5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Altura adecuada</a:t>
          </a:r>
          <a:endParaRPr lang="es-CL" sz="2400" kern="1200" dirty="0"/>
        </a:p>
      </dsp:txBody>
      <dsp:txXfrm>
        <a:off x="4546045" y="49520"/>
        <a:ext cx="2674793" cy="1565902"/>
      </dsp:txXfrm>
    </dsp:sp>
    <dsp:sp modelId="{C72526E6-0E67-4E02-BBE2-C2CE25F2DB66}">
      <dsp:nvSpPr>
        <dsp:cNvPr id="0" name=""/>
        <dsp:cNvSpPr/>
      </dsp:nvSpPr>
      <dsp:spPr>
        <a:xfrm rot="5327302">
          <a:off x="8160455" y="1323972"/>
          <a:ext cx="2075393" cy="249500"/>
        </a:xfrm>
        <a:prstGeom prst="rect">
          <a:avLst/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12253-0BBE-4556-93FD-9A22BB4ADB06}">
      <dsp:nvSpPr>
        <dsp:cNvPr id="0" name=""/>
        <dsp:cNvSpPr/>
      </dsp:nvSpPr>
      <dsp:spPr>
        <a:xfrm>
          <a:off x="8617523" y="803"/>
          <a:ext cx="2772227" cy="1663336"/>
        </a:xfrm>
        <a:prstGeom prst="roundRect">
          <a:avLst>
            <a:gd name="adj" fmla="val 10000"/>
          </a:avLst>
        </a:prstGeom>
        <a:solidFill>
          <a:schemeClr val="accent4">
            <a:hueOff val="-4050455"/>
            <a:satOff val="-6488"/>
            <a:lumOff val="6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Iluminada, accesible y visible</a:t>
          </a:r>
          <a:endParaRPr lang="es-CL" sz="2400" kern="1200" dirty="0"/>
        </a:p>
      </dsp:txBody>
      <dsp:txXfrm>
        <a:off x="8666240" y="49520"/>
        <a:ext cx="2674793" cy="1565902"/>
      </dsp:txXfrm>
    </dsp:sp>
    <dsp:sp modelId="{00F84E8C-A625-452E-9357-6C50948355EE}">
      <dsp:nvSpPr>
        <dsp:cNvPr id="0" name=""/>
        <dsp:cNvSpPr/>
      </dsp:nvSpPr>
      <dsp:spPr>
        <a:xfrm>
          <a:off x="8665649" y="2079973"/>
          <a:ext cx="2772227" cy="1663336"/>
        </a:xfrm>
        <a:prstGeom prst="roundRect">
          <a:avLst>
            <a:gd name="adj" fmla="val 10000"/>
          </a:avLst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Programa de revisión </a:t>
          </a:r>
          <a:endParaRPr lang="es-CL" sz="2400" kern="1200" dirty="0"/>
        </a:p>
      </dsp:txBody>
      <dsp:txXfrm>
        <a:off x="8714366" y="2128690"/>
        <a:ext cx="2674793" cy="1565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D3713-356C-4F01-A3CE-B90777116A17}">
      <dsp:nvSpPr>
        <dsp:cNvPr id="0" name=""/>
        <dsp:cNvSpPr/>
      </dsp:nvSpPr>
      <dsp:spPr>
        <a:xfrm>
          <a:off x="0" y="511348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EE335-2046-4E93-B4A1-BC62747C765B}">
      <dsp:nvSpPr>
        <dsp:cNvPr id="0" name=""/>
        <dsp:cNvSpPr/>
      </dsp:nvSpPr>
      <dsp:spPr>
        <a:xfrm>
          <a:off x="2438400" y="511348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• Ubicación de equipos contra incendios</a:t>
          </a:r>
        </a:p>
      </dsp:txBody>
      <dsp:txXfrm>
        <a:off x="2438400" y="511348"/>
        <a:ext cx="5689599" cy="780288"/>
      </dsp:txXfrm>
    </dsp:sp>
    <dsp:sp modelId="{A353A94B-7432-4A78-92CA-8BCA8A9F1973}">
      <dsp:nvSpPr>
        <dsp:cNvPr id="0" name=""/>
        <dsp:cNvSpPr/>
      </dsp:nvSpPr>
      <dsp:spPr>
        <a:xfrm>
          <a:off x="512064" y="1291636"/>
          <a:ext cx="3852672" cy="385267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181383"/>
            <a:satOff val="-1892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DB503-1199-46E8-BD4D-88713AAFB9EF}">
      <dsp:nvSpPr>
        <dsp:cNvPr id="0" name=""/>
        <dsp:cNvSpPr/>
      </dsp:nvSpPr>
      <dsp:spPr>
        <a:xfrm>
          <a:off x="2438400" y="1291636"/>
          <a:ext cx="5689599" cy="3852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181383"/>
              <a:satOff val="-1892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• Ubicación de equipos de primeros auxilios</a:t>
          </a:r>
          <a:endParaRPr lang="es-CL" sz="2000" b="1" kern="1200" dirty="0"/>
        </a:p>
      </dsp:txBody>
      <dsp:txXfrm>
        <a:off x="2438400" y="1291636"/>
        <a:ext cx="5689599" cy="780287"/>
      </dsp:txXfrm>
    </dsp:sp>
    <dsp:sp modelId="{2E81D22F-FC67-4C3B-90C3-14B7E42ECF05}">
      <dsp:nvSpPr>
        <dsp:cNvPr id="0" name=""/>
        <dsp:cNvSpPr/>
      </dsp:nvSpPr>
      <dsp:spPr>
        <a:xfrm>
          <a:off x="1024128" y="2071924"/>
          <a:ext cx="2828544" cy="282854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848F4-2DFD-4AED-9B30-2BE9621C441D}">
      <dsp:nvSpPr>
        <dsp:cNvPr id="0" name=""/>
        <dsp:cNvSpPr/>
      </dsp:nvSpPr>
      <dsp:spPr>
        <a:xfrm>
          <a:off x="2438400" y="2071924"/>
          <a:ext cx="5689599" cy="2828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362766"/>
              <a:satOff val="-3784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• Salidas de emergencias</a:t>
          </a:r>
          <a:endParaRPr lang="es-CL" sz="2000" b="1" kern="1200" dirty="0"/>
        </a:p>
      </dsp:txBody>
      <dsp:txXfrm>
        <a:off x="2438400" y="2071924"/>
        <a:ext cx="5689599" cy="780288"/>
      </dsp:txXfrm>
    </dsp:sp>
    <dsp:sp modelId="{52857413-1047-45DC-B202-59B36996134C}">
      <dsp:nvSpPr>
        <dsp:cNvPr id="0" name=""/>
        <dsp:cNvSpPr/>
      </dsp:nvSpPr>
      <dsp:spPr>
        <a:xfrm>
          <a:off x="1536192" y="2852212"/>
          <a:ext cx="1804416" cy="180441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3544148"/>
            <a:satOff val="-5677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5B358-4662-4490-8F1A-2F1FCF64D5D2}">
      <dsp:nvSpPr>
        <dsp:cNvPr id="0" name=""/>
        <dsp:cNvSpPr/>
      </dsp:nvSpPr>
      <dsp:spPr>
        <a:xfrm>
          <a:off x="2438400" y="2646861"/>
          <a:ext cx="5689599" cy="2215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3544148"/>
              <a:satOff val="-5677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• Sitios y elementos que presenten riesgos como columnas, almacenamiento de materiales peligrosos.</a:t>
          </a:r>
          <a:endParaRPr lang="es-CL" sz="2000" b="1" kern="1200" dirty="0" smtClean="0"/>
        </a:p>
      </dsp:txBody>
      <dsp:txXfrm>
        <a:off x="2438400" y="2646861"/>
        <a:ext cx="5689599" cy="957889"/>
      </dsp:txXfrm>
    </dsp:sp>
    <dsp:sp modelId="{29F1557F-86D3-4594-BE45-91526E031B30}">
      <dsp:nvSpPr>
        <dsp:cNvPr id="0" name=""/>
        <dsp:cNvSpPr/>
      </dsp:nvSpPr>
      <dsp:spPr>
        <a:xfrm>
          <a:off x="2048256" y="3632501"/>
          <a:ext cx="780288" cy="78028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F1EA1-4B3A-429F-B76C-D21EEF8E73C0}">
      <dsp:nvSpPr>
        <dsp:cNvPr id="0" name=""/>
        <dsp:cNvSpPr/>
      </dsp:nvSpPr>
      <dsp:spPr>
        <a:xfrm>
          <a:off x="2438400" y="3595012"/>
          <a:ext cx="5689599" cy="855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725531"/>
              <a:satOff val="-756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• Áreas críticas.</a:t>
          </a:r>
          <a:endParaRPr lang="es-CL" sz="2000" b="1" kern="1200" dirty="0"/>
        </a:p>
      </dsp:txBody>
      <dsp:txXfrm>
        <a:off x="2438400" y="3595012"/>
        <a:ext cx="5689599" cy="855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2D583-4E8A-4518-A406-ACAFE53041DD}">
      <dsp:nvSpPr>
        <dsp:cNvPr id="0" name=""/>
        <dsp:cNvSpPr/>
      </dsp:nvSpPr>
      <dsp:spPr>
        <a:xfrm>
          <a:off x="2902" y="314944"/>
          <a:ext cx="2911822" cy="29118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247" tIns="27940" rIns="160247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Emplearse con Moderación</a:t>
          </a:r>
          <a:endParaRPr lang="es-CL" sz="2200" kern="1200" dirty="0"/>
        </a:p>
      </dsp:txBody>
      <dsp:txXfrm>
        <a:off x="429328" y="741370"/>
        <a:ext cx="2058970" cy="2058970"/>
      </dsp:txXfrm>
    </dsp:sp>
    <dsp:sp modelId="{707EA0F4-135F-4FCF-9073-0551ACBB9BED}">
      <dsp:nvSpPr>
        <dsp:cNvPr id="0" name=""/>
        <dsp:cNvSpPr/>
      </dsp:nvSpPr>
      <dsp:spPr>
        <a:xfrm>
          <a:off x="2332359" y="314944"/>
          <a:ext cx="2911822" cy="2911822"/>
        </a:xfrm>
        <a:prstGeom prst="ellipse">
          <a:avLst/>
        </a:prstGeom>
        <a:solidFill>
          <a:schemeClr val="accent4">
            <a:alpha val="50000"/>
            <a:hueOff val="-1575177"/>
            <a:satOff val="-2523"/>
            <a:lumOff val="2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247" tIns="27940" rIns="160247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Atraer la Atención</a:t>
          </a:r>
          <a:endParaRPr lang="es-CL" sz="2200" kern="1200" dirty="0"/>
        </a:p>
      </dsp:txBody>
      <dsp:txXfrm>
        <a:off x="2758785" y="741370"/>
        <a:ext cx="2058970" cy="2058970"/>
      </dsp:txXfrm>
    </dsp:sp>
    <dsp:sp modelId="{55536A5F-ADD5-4419-BD71-EC34CECFFA54}">
      <dsp:nvSpPr>
        <dsp:cNvPr id="0" name=""/>
        <dsp:cNvSpPr/>
      </dsp:nvSpPr>
      <dsp:spPr>
        <a:xfrm>
          <a:off x="4661817" y="314944"/>
          <a:ext cx="2911822" cy="2911822"/>
        </a:xfrm>
        <a:prstGeom prst="ellipse">
          <a:avLst/>
        </a:prstGeom>
        <a:solidFill>
          <a:schemeClr val="accent4">
            <a:alpha val="50000"/>
            <a:hueOff val="-3150354"/>
            <a:satOff val="-5046"/>
            <a:lumOff val="5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247" tIns="27940" rIns="160247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Interpretación Única</a:t>
          </a:r>
          <a:endParaRPr lang="es-CL" sz="2200" kern="1200" dirty="0"/>
        </a:p>
      </dsp:txBody>
      <dsp:txXfrm>
        <a:off x="5088243" y="741370"/>
        <a:ext cx="2058970" cy="2058970"/>
      </dsp:txXfrm>
    </dsp:sp>
    <dsp:sp modelId="{A7743377-A90F-48CC-95C7-A5C06B564E78}">
      <dsp:nvSpPr>
        <dsp:cNvPr id="0" name=""/>
        <dsp:cNvSpPr/>
      </dsp:nvSpPr>
      <dsp:spPr>
        <a:xfrm>
          <a:off x="6991275" y="314944"/>
          <a:ext cx="2911822" cy="2911822"/>
        </a:xfrm>
        <a:prstGeom prst="ellipse">
          <a:avLst/>
        </a:prstGeom>
        <a:solidFill>
          <a:schemeClr val="accent4">
            <a:alpha val="50000"/>
            <a:hueOff val="-4725531"/>
            <a:satOff val="-7569"/>
            <a:lumOff val="7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247" tIns="27940" rIns="160247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Posibilidad de Cumplir lo que se indica</a:t>
          </a:r>
          <a:endParaRPr lang="es-CL" sz="2200" kern="1200" dirty="0"/>
        </a:p>
      </dsp:txBody>
      <dsp:txXfrm>
        <a:off x="7417701" y="741370"/>
        <a:ext cx="2058970" cy="2058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8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5.png"/><Relationship Id="rId4" Type="http://schemas.openxmlformats.org/officeDocument/2006/relationships/diagramData" Target="../diagrams/data6.xml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2821" y="2344359"/>
            <a:ext cx="11213431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 </a:t>
            </a:r>
            <a:br>
              <a:rPr lang="es-AR" dirty="0">
                <a:solidFill>
                  <a:schemeClr val="bg1"/>
                </a:solidFill>
              </a:rPr>
            </a:br>
            <a:r>
              <a:rPr lang="es-AR" b="1" u="sng" dirty="0" smtClean="0">
                <a:solidFill>
                  <a:schemeClr val="bg1"/>
                </a:solidFill>
              </a:rPr>
              <a:t> guía n° 6 </a:t>
            </a:r>
            <a:br>
              <a:rPr lang="es-AR" b="1" u="sng" dirty="0" smtClean="0">
                <a:solidFill>
                  <a:schemeClr val="bg1"/>
                </a:solidFill>
              </a:rPr>
            </a:br>
            <a:r>
              <a:rPr lang="es-AR" b="1" u="sng" dirty="0" smtClean="0">
                <a:solidFill>
                  <a:schemeClr val="bg1"/>
                </a:solidFill>
              </a:rPr>
              <a:t>Señalética de prevención de ACCIDENTES LABORALES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Imagen 3" descr="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55" y="548680"/>
            <a:ext cx="597813" cy="5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392465" y="548680"/>
            <a:ext cx="6400800" cy="1129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s-AR" b="1" dirty="0">
                <a:solidFill>
                  <a:schemeClr val="bg1"/>
                </a:solidFill>
              </a:rPr>
              <a:t> </a:t>
            </a:r>
            <a:endParaRPr lang="es-AR" dirty="0">
              <a:solidFill>
                <a:schemeClr val="bg1"/>
              </a:solidFill>
            </a:endParaRPr>
          </a:p>
          <a:p>
            <a:pPr fontAlgn="t"/>
            <a:r>
              <a:rPr lang="es-AR" sz="3400" b="1" dirty="0">
                <a:solidFill>
                  <a:schemeClr val="bg1"/>
                </a:solidFill>
              </a:rPr>
              <a:t>Colegio Nuestra Señora María Inmaculada del Bosque</a:t>
            </a:r>
            <a:endParaRPr lang="es-AR" sz="3400" dirty="0">
              <a:solidFill>
                <a:schemeClr val="bg1"/>
              </a:solidFill>
            </a:endParaRPr>
          </a:p>
          <a:p>
            <a:pPr fontAlgn="t"/>
            <a:r>
              <a:rPr lang="es-AR" sz="3400" b="1" dirty="0">
                <a:solidFill>
                  <a:schemeClr val="bg1"/>
                </a:solidFill>
              </a:rPr>
              <a:t>Unidad Técnica Pedagógica</a:t>
            </a:r>
            <a:endParaRPr lang="es-AR" sz="3400" dirty="0">
              <a:solidFill>
                <a:schemeClr val="bg1"/>
              </a:solidFill>
            </a:endParaRPr>
          </a:p>
          <a:p>
            <a:pPr fontAlgn="t"/>
            <a:r>
              <a:rPr lang="es-AR" sz="3400" b="1" dirty="0">
                <a:solidFill>
                  <a:schemeClr val="bg1"/>
                </a:solidFill>
              </a:rPr>
              <a:t>Profesor: Cecilia Quezada -Nivel: 4° </a:t>
            </a:r>
            <a:r>
              <a:rPr lang="es-AR" sz="3400" b="1" dirty="0" smtClean="0">
                <a:solidFill>
                  <a:schemeClr val="bg1"/>
                </a:solidFill>
              </a:rPr>
              <a:t>Medio G  </a:t>
            </a:r>
            <a:r>
              <a:rPr lang="es-AR" sz="3400" b="1" dirty="0">
                <a:solidFill>
                  <a:schemeClr val="bg1"/>
                </a:solidFill>
              </a:rPr>
              <a:t>Módulo: Seguridad en Bodega</a:t>
            </a:r>
          </a:p>
          <a:p>
            <a:pPr fontAlgn="t"/>
            <a:r>
              <a:rPr lang="es-AR" sz="3400" b="1" dirty="0">
                <a:solidFill>
                  <a:schemeClr val="bg1"/>
                </a:solidFill>
              </a:rPr>
              <a:t>Correo: </a:t>
            </a:r>
            <a:r>
              <a:rPr lang="es-CL" sz="3500" b="1" dirty="0">
                <a:solidFill>
                  <a:schemeClr val="bg1"/>
                </a:solidFill>
              </a:rPr>
              <a:t>cecilia.quezada@liceonsmariainmaculada.cl</a:t>
            </a:r>
          </a:p>
          <a:p>
            <a:pPr fontAlgn="t"/>
            <a:endParaRPr lang="es-AR" sz="3400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992790" y="4258102"/>
            <a:ext cx="8791575" cy="10943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AR" cap="none" dirty="0" smtClean="0">
                <a:solidFill>
                  <a:schemeClr val="bg1"/>
                </a:solidFill>
              </a:rPr>
              <a:t>Objetivo: Relacionar la función de las señaléticas en el ámbito logístico en la prevención de accidentes laborales de acuerdo a las disposiciones legales vigentes</a:t>
            </a:r>
            <a:endParaRPr lang="es-CL" cap="none" dirty="0">
              <a:solidFill>
                <a:schemeClr val="bg1"/>
              </a:solidFill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250" y="5067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17957" y="618518"/>
            <a:ext cx="5729453" cy="1478570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Principios básicos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014583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GIF para presentaciones en powerpoint. 100 imágenes animada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3" y="564482"/>
            <a:ext cx="37147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97768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3552" y="620688"/>
            <a:ext cx="8183880" cy="1051560"/>
          </a:xfrm>
        </p:spPr>
        <p:txBody>
          <a:bodyPr>
            <a:normAutofit/>
          </a:bodyPr>
          <a:lstStyle/>
          <a:p>
            <a:r>
              <a:rPr lang="es-AR" u="sng" dirty="0" smtClean="0">
                <a:solidFill>
                  <a:schemeClr val="bg1"/>
                </a:solidFill>
              </a:rPr>
              <a:t>Instrucciones: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8466" y="1564105"/>
            <a:ext cx="10395284" cy="4706438"/>
          </a:xfrm>
        </p:spPr>
        <p:txBody>
          <a:bodyPr>
            <a:noAutofit/>
          </a:bodyPr>
          <a:lstStyle/>
          <a:p>
            <a:pPr lvl="0"/>
            <a:r>
              <a:rPr lang="es-AR" sz="4000" dirty="0" smtClean="0">
                <a:solidFill>
                  <a:schemeClr val="bg1"/>
                </a:solidFill>
              </a:rPr>
              <a:t>Desarrolla </a:t>
            </a:r>
            <a:r>
              <a:rPr lang="es-AR" sz="4000" dirty="0">
                <a:solidFill>
                  <a:schemeClr val="bg1"/>
                </a:solidFill>
              </a:rPr>
              <a:t>en tu cuaderno o en hoja </a:t>
            </a:r>
            <a:r>
              <a:rPr lang="es-AR" sz="4000" dirty="0" smtClean="0">
                <a:solidFill>
                  <a:schemeClr val="bg1"/>
                </a:solidFill>
              </a:rPr>
              <a:t>anexa y env</a:t>
            </a:r>
            <a:r>
              <a:rPr lang="es-AR" sz="4000" dirty="0" smtClean="0">
                <a:solidFill>
                  <a:schemeClr val="bg1"/>
                </a:solidFill>
              </a:rPr>
              <a:t>ía al mail para retroalimentación</a:t>
            </a:r>
            <a:endParaRPr lang="es-AR" sz="4000" dirty="0">
              <a:solidFill>
                <a:schemeClr val="bg1"/>
              </a:solidFill>
            </a:endParaRPr>
          </a:p>
          <a:p>
            <a:pPr lvl="0"/>
            <a:r>
              <a:rPr lang="es-AR" sz="4000" dirty="0">
                <a:solidFill>
                  <a:schemeClr val="bg1"/>
                </a:solidFill>
              </a:rPr>
              <a:t>Si tienes dudas consulta al mail </a:t>
            </a:r>
            <a:r>
              <a:rPr lang="es-AR" sz="4000" dirty="0" smtClean="0">
                <a:solidFill>
                  <a:schemeClr val="bg1"/>
                </a:solidFill>
              </a:rPr>
              <a:t>cecilia.quezada@liceonsmariainmaculada.cl</a:t>
            </a:r>
            <a:endParaRPr lang="es-AR" sz="4000" dirty="0">
              <a:solidFill>
                <a:schemeClr val="bg1"/>
              </a:solidFill>
            </a:endParaRPr>
          </a:p>
          <a:p>
            <a:pPr lvl="0"/>
            <a:r>
              <a:rPr lang="es-AR" sz="4000" dirty="0">
                <a:solidFill>
                  <a:schemeClr val="bg1"/>
                </a:solidFill>
              </a:rPr>
              <a:t>Deberías resolver en 45 minutos</a:t>
            </a:r>
          </a:p>
        </p:txBody>
      </p:sp>
    </p:spTree>
    <p:extLst>
      <p:ext uri="{BB962C8B-B14F-4D97-AF65-F5344CB8AC3E}">
        <p14:creationId xmlns:p14="http://schemas.microsoft.com/office/powerpoint/2010/main" val="24696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Actividad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1412" y="1058779"/>
            <a:ext cx="9905999" cy="473242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 smtClean="0">
                <a:solidFill>
                  <a:schemeClr val="bg1"/>
                </a:solidFill>
              </a:rPr>
              <a:t>1.-¿Cuál es el propósito de las señales en la empresa?</a:t>
            </a: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2.-¿Cuáles son los componentes de una señal de seguridad?</a:t>
            </a:r>
            <a:endParaRPr lang="es-CL" dirty="0" smtClean="0">
              <a:solidFill>
                <a:schemeClr val="bg1"/>
              </a:solidFill>
            </a:endParaRP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3.-Mediante un ejemplo de señalética representa las características que debe respetar</a:t>
            </a: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 4.-Menciona 2 ejemplos de señalética de los 4 colores presentados</a:t>
            </a: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5.-Se indica que la señal debe emplearse con moderación , ¿Cuáles son las complicaciones en caso de que no se cumpla?</a:t>
            </a: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6.-A qué se refiere la interpretación única en los principios básicos de la señal</a:t>
            </a: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7.-¿Cuáles son las condiciones para la instalación de señaléticas?</a:t>
            </a: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8.-Ejemplifica 3 especificaciones para la instalación de la señales</a:t>
            </a:r>
          </a:p>
          <a:p>
            <a:pPr algn="just"/>
            <a:endParaRPr lang="es-CL" dirty="0">
              <a:solidFill>
                <a:schemeClr val="bg1"/>
              </a:solidFill>
            </a:endParaRP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Solucionario en la próxima publicación, atentos.</a:t>
            </a:r>
          </a:p>
          <a:p>
            <a:pPr algn="just"/>
            <a:endParaRPr lang="es-CL" dirty="0" smtClean="0">
              <a:solidFill>
                <a:schemeClr val="bg1"/>
              </a:solidFill>
            </a:endParaRPr>
          </a:p>
          <a:p>
            <a:pPr algn="just"/>
            <a:endParaRPr lang="es-CL" dirty="0" smtClean="0">
              <a:solidFill>
                <a:schemeClr val="bg1"/>
              </a:solidFill>
            </a:endParaRPr>
          </a:p>
          <a:p>
            <a:pPr algn="just"/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5663" y="404664"/>
            <a:ext cx="8779761" cy="1520389"/>
          </a:xfrm>
        </p:spPr>
        <p:txBody>
          <a:bodyPr>
            <a:noAutofit/>
          </a:bodyPr>
          <a:lstStyle/>
          <a:p>
            <a:pPr algn="just"/>
            <a:r>
              <a:rPr lang="es-CL" sz="2800" cap="none" dirty="0" smtClean="0">
                <a:solidFill>
                  <a:schemeClr val="bg1"/>
                </a:solidFill>
              </a:rPr>
              <a:t>Autoevaluación: al responder las preguntas puedes observar tu progreso y modificar aquellos aspectos necesarios para mejorar tu aprendizaje</a:t>
            </a:r>
            <a:endParaRPr lang="es-CL" sz="2800" cap="none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93979"/>
              </p:ext>
            </p:extLst>
          </p:nvPr>
        </p:nvGraphicFramePr>
        <p:xfrm>
          <a:off x="1684421" y="2156738"/>
          <a:ext cx="8564706" cy="42484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8092"/>
                <a:gridCol w="4166614"/>
              </a:tblGrid>
              <a:tr h="65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chemeClr val="bg1"/>
                          </a:solidFill>
                          <a:effectLst/>
                        </a:rPr>
                        <a:t>a) ¿Qué fue lo que más me costó aprender y por qué? </a:t>
                      </a:r>
                      <a:endParaRPr lang="es-A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chemeClr val="bg1"/>
                          </a:solidFill>
                          <a:effectLst/>
                        </a:rPr>
                        <a:t>b) ¿Qué fue lo que me resultó más fácil aprender? </a:t>
                      </a:r>
                      <a:endParaRPr lang="es-A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000">
                          <a:solidFill>
                            <a:schemeClr val="bg1"/>
                          </a:solidFill>
                          <a:effectLst/>
                        </a:rPr>
                        <a:t>c) ¿Cuánto tiempo necesité para hacer esta actividad? </a:t>
                      </a:r>
                      <a:endParaRPr lang="es-AR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chemeClr val="bg1"/>
                          </a:solidFill>
                          <a:effectLst/>
                        </a:rPr>
                        <a:t>d) ¿Qué hice cuando tuve una duda?</a:t>
                      </a:r>
                      <a:endParaRPr lang="es-A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0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000">
                          <a:solidFill>
                            <a:schemeClr val="bg1"/>
                          </a:solidFill>
                          <a:effectLst/>
                        </a:rPr>
                        <a:t>e) ¿Me organicé de alguna manera para realizar la actividad? </a:t>
                      </a:r>
                      <a:endParaRPr lang="es-AR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chemeClr val="bg1"/>
                          </a:solidFill>
                          <a:effectLst/>
                        </a:rPr>
                        <a:t>f) ¿Qué necesito hacer mejor?</a:t>
                      </a:r>
                      <a:endParaRPr lang="es-A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6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224" y="233508"/>
            <a:ext cx="9905998" cy="1017777"/>
          </a:xfrm>
        </p:spPr>
        <p:txBody>
          <a:bodyPr/>
          <a:lstStyle/>
          <a:p>
            <a:r>
              <a:rPr lang="es-CL" cap="none" dirty="0" smtClean="0">
                <a:solidFill>
                  <a:schemeClr val="bg1"/>
                </a:solidFill>
              </a:rPr>
              <a:t>Señales según la  norma chilena</a:t>
            </a:r>
            <a:endParaRPr lang="es-CL" cap="none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7453" y="1086849"/>
            <a:ext cx="9767221" cy="48286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Existe una serie de señales que nos </a:t>
            </a:r>
            <a:r>
              <a:rPr lang="es-MX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permiten:</a:t>
            </a:r>
          </a:p>
          <a:p>
            <a:pPr algn="just"/>
            <a:r>
              <a:rPr lang="es-MX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Alertar </a:t>
            </a:r>
            <a:r>
              <a:rPr lang="es-MX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sobre los riesgos que están presentes en los lugares de trabajo, </a:t>
            </a:r>
            <a:endParaRPr lang="es-MX" sz="3200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s-MX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</a:t>
            </a:r>
            <a:r>
              <a:rPr lang="es-MX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yudan </a:t>
            </a:r>
            <a:r>
              <a:rPr lang="es-MX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orientar </a:t>
            </a:r>
            <a:r>
              <a:rPr lang="es-MX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sobre los procedimientos o actuación en diferentes situaciones </a:t>
            </a:r>
          </a:p>
          <a:p>
            <a:pPr algn="just"/>
            <a:r>
              <a:rPr lang="es-MX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Informar a </a:t>
            </a:r>
            <a:r>
              <a:rPr lang="es-MX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las personas </a:t>
            </a:r>
            <a:r>
              <a:rPr lang="es-MX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sobre el protocolo en </a:t>
            </a:r>
            <a:r>
              <a:rPr lang="es-MX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caso de emergencia</a:t>
            </a:r>
            <a:endParaRPr lang="es-CL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7031" y="5915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9540" y="192506"/>
            <a:ext cx="9905998" cy="770021"/>
          </a:xfrm>
        </p:spPr>
        <p:txBody>
          <a:bodyPr>
            <a:normAutofit fontScale="90000"/>
          </a:bodyPr>
          <a:lstStyle/>
          <a:p>
            <a:pPr lvl="0"/>
            <a:r>
              <a:rPr lang="es-ES" b="1" cap="none" dirty="0" smtClean="0">
                <a:solidFill>
                  <a:schemeClr val="bg1"/>
                </a:solidFill>
              </a:rPr>
              <a:t>Conceptos generales</a:t>
            </a:r>
            <a:r>
              <a:rPr lang="es-CL" b="1" cap="none" dirty="0" smtClean="0">
                <a:solidFill>
                  <a:schemeClr val="bg1"/>
                </a:solidFill>
              </a:rPr>
              <a:t/>
            </a:r>
            <a:br>
              <a:rPr lang="es-CL" b="1" cap="none" dirty="0" smtClean="0">
                <a:solidFill>
                  <a:schemeClr val="bg1"/>
                </a:solidFill>
              </a:rPr>
            </a:br>
            <a:endParaRPr lang="es-CL" cap="none" dirty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93139484"/>
              </p:ext>
            </p:extLst>
          </p:nvPr>
        </p:nvGraphicFramePr>
        <p:xfrm>
          <a:off x="598985" y="1371600"/>
          <a:ext cx="11206328" cy="523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62100" y="6019800"/>
            <a:ext cx="609600" cy="6096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97" y="5459704"/>
            <a:ext cx="1275466" cy="112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24" b="89524" l="4902" r="89216">
                        <a14:foregroundMark x1="37255" y1="53333" x2="4902" y2="48571"/>
                        <a14:foregroundMark x1="59804" y1="36190" x2="59804" y2="17143"/>
                        <a14:foregroundMark x1="45098" y1="65714" x2="54902" y2="80000"/>
                        <a14:foregroundMark x1="45098" y1="51429" x2="45098" y2="5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53" y="5433007"/>
            <a:ext cx="971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463" y="5694702"/>
            <a:ext cx="1416719" cy="7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1413" y="890337"/>
            <a:ext cx="9905998" cy="1478570"/>
          </a:xfrm>
        </p:spPr>
        <p:txBody>
          <a:bodyPr/>
          <a:lstStyle/>
          <a:p>
            <a:r>
              <a:rPr lang="es-CL" cap="none" dirty="0" smtClean="0">
                <a:solidFill>
                  <a:schemeClr val="bg1"/>
                </a:solidFill>
              </a:rPr>
              <a:t>Cuando debemos utilizar una señalética</a:t>
            </a:r>
            <a:endParaRPr lang="es-CL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007855"/>
              </p:ext>
            </p:extLst>
          </p:nvPr>
        </p:nvGraphicFramePr>
        <p:xfrm>
          <a:off x="0" y="1130967"/>
          <a:ext cx="11935326" cy="500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23937" y="5506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1413" y="222733"/>
            <a:ext cx="9905998" cy="1478570"/>
          </a:xfrm>
        </p:spPr>
        <p:txBody>
          <a:bodyPr>
            <a:noAutofit/>
          </a:bodyPr>
          <a:lstStyle/>
          <a:p>
            <a:pPr algn="just"/>
            <a:r>
              <a:rPr lang="es-AR" sz="2800" cap="none" dirty="0" smtClean="0">
                <a:solidFill>
                  <a:schemeClr val="bg1"/>
                </a:solidFill>
              </a:rPr>
              <a:t>Para que una señalización completa sea efectiva y cumpla con su objetivo de prevención debe respetar a las siguientes características</a:t>
            </a:r>
            <a:r>
              <a:rPr lang="es-AR" sz="2800" dirty="0" smtClean="0">
                <a:solidFill>
                  <a:schemeClr val="bg1"/>
                </a:solidFill>
              </a:rPr>
              <a:t>:</a:t>
            </a:r>
            <a:endParaRPr lang="es-CL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431641"/>
              </p:ext>
            </p:extLst>
          </p:nvPr>
        </p:nvGraphicFramePr>
        <p:xfrm>
          <a:off x="1141413" y="1514901"/>
          <a:ext cx="9906000" cy="51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24526" y="5362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3286" y="0"/>
            <a:ext cx="9905998" cy="1478570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Especificaciones para ubicar la señales </a:t>
            </a:r>
            <a:endParaRPr lang="es-CL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3703704"/>
              </p:ext>
            </p:extLst>
          </p:nvPr>
        </p:nvGraphicFramePr>
        <p:xfrm>
          <a:off x="168442" y="1034716"/>
          <a:ext cx="11766884" cy="582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72863" y="5674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3789" y="181789"/>
            <a:ext cx="9658213" cy="855440"/>
          </a:xfrm>
        </p:spPr>
        <p:txBody>
          <a:bodyPr>
            <a:normAutofit/>
          </a:bodyPr>
          <a:lstStyle/>
          <a:p>
            <a:r>
              <a:rPr lang="es-CL" b="1" cap="none" dirty="0" smtClean="0">
                <a:solidFill>
                  <a:schemeClr val="bg1"/>
                </a:solidFill>
              </a:rPr>
              <a:t>Donde se deben ubicar</a:t>
            </a:r>
            <a:r>
              <a:rPr lang="es-CL" b="1" cap="none" dirty="0">
                <a:solidFill>
                  <a:schemeClr val="bg1"/>
                </a:solidFill>
              </a:rPr>
              <a:t> </a:t>
            </a:r>
            <a:r>
              <a:rPr lang="es-CL" b="1" cap="none" dirty="0" smtClean="0">
                <a:solidFill>
                  <a:schemeClr val="bg1"/>
                </a:solidFill>
              </a:rPr>
              <a:t>las señaléticas</a:t>
            </a:r>
            <a:endParaRPr lang="es-CL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5844433"/>
              </p:ext>
            </p:extLst>
          </p:nvPr>
        </p:nvGraphicFramePr>
        <p:xfrm>
          <a:off x="2032000" y="719666"/>
          <a:ext cx="8128000" cy="589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14748"/>
          </a:xfrm>
        </p:spPr>
        <p:txBody>
          <a:bodyPr/>
          <a:lstStyle/>
          <a:p>
            <a:r>
              <a:rPr lang="es-CL" cap="none" dirty="0" smtClean="0">
                <a:solidFill>
                  <a:schemeClr val="bg1"/>
                </a:solidFill>
              </a:rPr>
              <a:t>Formas geométricas de las señales</a:t>
            </a:r>
            <a:endParaRPr lang="es-CL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345052"/>
              </p:ext>
            </p:extLst>
          </p:nvPr>
        </p:nvGraphicFramePr>
        <p:xfrm>
          <a:off x="1141413" y="1651381"/>
          <a:ext cx="9906000" cy="462654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953000"/>
                <a:gridCol w="4953000"/>
              </a:tblGrid>
              <a:tr h="425899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Forma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Significado</a:t>
                      </a:r>
                      <a:endParaRPr lang="es-CL" dirty="0"/>
                    </a:p>
                  </a:txBody>
                  <a:tcPr/>
                </a:tc>
              </a:tr>
              <a:tr h="1050162">
                <a:tc>
                  <a:txBody>
                    <a:bodyPr/>
                    <a:lstStyle/>
                    <a:p>
                      <a:r>
                        <a:rPr lang="es-CL" dirty="0" smtClean="0"/>
                        <a:t/>
                      </a:r>
                      <a:br>
                        <a:rPr lang="es-CL" dirty="0" smtClean="0"/>
                      </a:b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Señales</a:t>
                      </a:r>
                      <a:r>
                        <a:rPr lang="es-CL" baseline="0" dirty="0" smtClean="0"/>
                        <a:t> de prohibición</a:t>
                      </a:r>
                      <a:endParaRPr lang="es-CL" dirty="0"/>
                    </a:p>
                  </a:txBody>
                  <a:tcPr/>
                </a:tc>
              </a:tr>
              <a:tr h="1050162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Señales Mandatorias</a:t>
                      </a:r>
                      <a:endParaRPr lang="es-CL" dirty="0"/>
                    </a:p>
                  </a:txBody>
                  <a:tcPr/>
                </a:tc>
              </a:tr>
              <a:tr h="1050162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Señales de precaución</a:t>
                      </a:r>
                      <a:endParaRPr lang="es-CL" dirty="0"/>
                    </a:p>
                  </a:txBody>
                  <a:tcPr/>
                </a:tc>
              </a:tr>
              <a:tr h="1050162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Señales</a:t>
                      </a:r>
                      <a:r>
                        <a:rPr lang="es-CL" baseline="0" dirty="0" smtClean="0"/>
                        <a:t> de Información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2770494" y="2357653"/>
            <a:ext cx="764270" cy="7165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>
            <a:endCxn id="5" idx="5"/>
          </p:cNvCxnSpPr>
          <p:nvPr/>
        </p:nvCxnSpPr>
        <p:spPr>
          <a:xfrm>
            <a:off x="2920623" y="2466837"/>
            <a:ext cx="502216" cy="5023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2811834" y="3302759"/>
            <a:ext cx="750621" cy="7278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Triángulo isósceles"/>
          <p:cNvSpPr/>
          <p:nvPr/>
        </p:nvSpPr>
        <p:spPr>
          <a:xfrm>
            <a:off x="2771287" y="4230806"/>
            <a:ext cx="831716" cy="682388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1924334" y="5445457"/>
            <a:ext cx="736979" cy="682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3073818" y="5445458"/>
            <a:ext cx="1252522" cy="682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050" y="4970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926" y="4953000"/>
            <a:ext cx="609600" cy="60960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133350"/>
            <a:ext cx="9420224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1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931</TotalTime>
  <Words>571</Words>
  <Application>Microsoft Office PowerPoint</Application>
  <PresentationFormat>Personalizado</PresentationFormat>
  <Paragraphs>94</Paragraphs>
  <Slides>13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Circuito</vt:lpstr>
      <vt:lpstr>   guía n° 6  Señalética de prevención de ACCIDENTES LABORALES</vt:lpstr>
      <vt:lpstr>Señales según la  norma chilena</vt:lpstr>
      <vt:lpstr>Conceptos generales </vt:lpstr>
      <vt:lpstr>Cuando debemos utilizar una señalética</vt:lpstr>
      <vt:lpstr>Para que una señalización completa sea efectiva y cumpla con su objetivo de prevención debe respetar a las siguientes características:</vt:lpstr>
      <vt:lpstr>Especificaciones para ubicar la señales </vt:lpstr>
      <vt:lpstr>Donde se deben ubicar las señaléticas</vt:lpstr>
      <vt:lpstr>Formas geométricas de las señales</vt:lpstr>
      <vt:lpstr>Presentación de PowerPoint</vt:lpstr>
      <vt:lpstr>Principios básicos</vt:lpstr>
      <vt:lpstr>Instrucciones:</vt:lpstr>
      <vt:lpstr>Actividad</vt:lpstr>
      <vt:lpstr>Autoevaluación: al responder las preguntas puedes observar tu progreso y modificar aquellos aspectos necesarios para mejorar tu aprendizaje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n° 5  prevención de riesgos</dc:title>
  <dc:creator>Cecilia Quezada</dc:creator>
  <cp:lastModifiedBy>antonio_avendano@hotmail.com</cp:lastModifiedBy>
  <cp:revision>62</cp:revision>
  <dcterms:created xsi:type="dcterms:W3CDTF">2020-05-24T16:54:11Z</dcterms:created>
  <dcterms:modified xsi:type="dcterms:W3CDTF">2020-06-24T20:05:17Z</dcterms:modified>
</cp:coreProperties>
</file>