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91" r:id="rId3"/>
    <p:sldId id="260" r:id="rId4"/>
    <p:sldId id="284" r:id="rId5"/>
    <p:sldId id="289" r:id="rId6"/>
  </p:sldIdLst>
  <p:sldSz cx="9144000" cy="5143500" type="screen16x9"/>
  <p:notesSz cx="6858000" cy="9144000"/>
  <p:embeddedFontLst>
    <p:embeddedFont>
      <p:font typeface="Arial Rounded MT Bold" panose="020F0704030504030204" pitchFamily="34" charset="0"/>
      <p:regular r:id="rId8"/>
    </p:embeddedFont>
    <p:embeddedFont>
      <p:font typeface="Montserrat ExtraBold" panose="020B0604020202020204" charset="0"/>
      <p:bold r:id="rId9"/>
      <p:boldItalic r:id="rId10"/>
    </p:embeddedFont>
    <p:embeddedFont>
      <p:font typeface="Arial Black" panose="020B0A04020102020204" pitchFamily="34" charset="0"/>
      <p:bold r:id="rId11"/>
    </p:embeddedFont>
    <p:embeddedFont>
      <p:font typeface="Montserrat Light" panose="020B0604020202020204" charset="0"/>
      <p:regular r:id="rId12"/>
      <p:bold r:id="rId13"/>
      <p:italic r:id="rId14"/>
      <p:boldItalic r:id="rId15"/>
    </p:embeddedFont>
    <p:embeddedFont>
      <p:font typeface="AR CENA" panose="02000000000000000000" pitchFamily="2" charset="0"/>
      <p:regular r:id="rId16"/>
    </p:embeddedFont>
    <p:embeddedFont>
      <p:font typeface="Cambria Math" panose="02040503050406030204" pitchFamily="18" charset="0"/>
      <p:regular r:id="rId17"/>
    </p:embeddedFont>
    <p:embeddedFont>
      <p:font typeface="Montserrat" panose="020B060402020202020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FCD2B7C-DE43-479C-8306-0DE11380D813}">
          <p14:sldIdLst>
            <p14:sldId id="256"/>
            <p14:sldId id="291"/>
            <p14:sldId id="260"/>
            <p14:sldId id="284"/>
            <p14:sldId id="289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3E3A901A-E33B-4618-A877-15C29868C9FA}">
  <a:tblStyle styleId="{3E3A901A-E33B-4618-A877-15C29868C9F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7" autoAdjust="0"/>
    <p:restoredTop sz="82182" autoAdjust="0"/>
  </p:normalViewPr>
  <p:slideViewPr>
    <p:cSldViewPr snapToGrid="0">
      <p:cViewPr>
        <p:scale>
          <a:sx n="88" d="100"/>
          <a:sy n="88" d="100"/>
        </p:scale>
        <p:origin x="-1140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font" Target="fonts/font14.fntdata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23" Type="http://schemas.openxmlformats.org/officeDocument/2006/relationships/viewProps" Target="viewProps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9B820D-9260-4B57-BD87-526CB9C39A0C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es-ES"/>
        </a:p>
      </dgm:t>
    </dgm:pt>
    <dgm:pt modelId="{79324712-2E64-4E39-B8F2-2928FECF62DB}">
      <dgm:prSet phldrT="[Texto]" custT="1"/>
      <dgm:spPr/>
      <dgm:t>
        <a:bodyPr/>
        <a:lstStyle/>
        <a:p>
          <a:r>
            <a:rPr lang="es-ES" sz="1800" dirty="0" smtClean="0"/>
            <a:t>Capacidad que se tiene de reproducir situaciones mediante distintas formas </a:t>
          </a:r>
          <a:endParaRPr lang="es-ES" sz="1800" dirty="0"/>
        </a:p>
      </dgm:t>
    </dgm:pt>
    <dgm:pt modelId="{74FC6C94-03FB-4E2B-B6E6-BDFED7754FED}" type="parTrans" cxnId="{A7BC65E0-FB22-4011-A710-D9F3594F3DF8}">
      <dgm:prSet/>
      <dgm:spPr/>
      <dgm:t>
        <a:bodyPr/>
        <a:lstStyle/>
        <a:p>
          <a:endParaRPr lang="es-ES"/>
        </a:p>
      </dgm:t>
    </dgm:pt>
    <dgm:pt modelId="{3D63C4FF-7254-4723-A47D-FA6370EFA1FF}" type="sibTrans" cxnId="{A7BC65E0-FB22-4011-A710-D9F3594F3DF8}">
      <dgm:prSet/>
      <dgm:spPr/>
      <dgm:t>
        <a:bodyPr/>
        <a:lstStyle/>
        <a:p>
          <a:endParaRPr lang="es-ES"/>
        </a:p>
      </dgm:t>
    </dgm:pt>
    <dgm:pt modelId="{871011E9-C39D-47E6-BD56-F4E4ADD974B6}">
      <dgm:prSet phldrT="[Texto]" custT="1"/>
      <dgm:spPr/>
      <dgm:t>
        <a:bodyPr/>
        <a:lstStyle/>
        <a:p>
          <a:r>
            <a:rPr lang="es-ES" sz="2000" dirty="0" smtClean="0"/>
            <a:t>Representar</a:t>
          </a:r>
          <a:endParaRPr lang="es-ES" sz="2000" dirty="0"/>
        </a:p>
      </dgm:t>
    </dgm:pt>
    <dgm:pt modelId="{39AE36D9-0750-4646-BDA2-0ACAD3CAE98D}" type="parTrans" cxnId="{9590EB53-FFFB-4FE6-A48C-CB223E79CB30}">
      <dgm:prSet/>
      <dgm:spPr/>
      <dgm:t>
        <a:bodyPr/>
        <a:lstStyle/>
        <a:p>
          <a:endParaRPr lang="es-ES"/>
        </a:p>
      </dgm:t>
    </dgm:pt>
    <dgm:pt modelId="{CF1F3D86-4B25-4963-AC0E-33C980E030C8}" type="sibTrans" cxnId="{9590EB53-FFFB-4FE6-A48C-CB223E79CB30}">
      <dgm:prSet/>
      <dgm:spPr/>
      <dgm:t>
        <a:bodyPr/>
        <a:lstStyle/>
        <a:p>
          <a:endParaRPr lang="es-ES"/>
        </a:p>
      </dgm:t>
    </dgm:pt>
    <dgm:pt modelId="{14C38ADA-B7C4-4BAD-97F3-729D9FB6DA5B}">
      <dgm:prSet phldrT="[Texto]" custT="1"/>
      <dgm:spPr/>
      <dgm:t>
        <a:bodyPr/>
        <a:lstStyle/>
        <a:p>
          <a:r>
            <a:rPr lang="es-ES" sz="1600" b="1" dirty="0" smtClean="0"/>
            <a:t>Diagramas</a:t>
          </a:r>
          <a:endParaRPr lang="es-ES" sz="1600" b="1" dirty="0"/>
        </a:p>
      </dgm:t>
    </dgm:pt>
    <dgm:pt modelId="{9BFB4BA0-C3F9-4370-A327-265B5703B935}" type="parTrans" cxnId="{310383E3-AEBB-4383-92B7-0F2F5D704047}">
      <dgm:prSet/>
      <dgm:spPr/>
      <dgm:t>
        <a:bodyPr/>
        <a:lstStyle/>
        <a:p>
          <a:endParaRPr lang="es-ES"/>
        </a:p>
      </dgm:t>
    </dgm:pt>
    <dgm:pt modelId="{008B9A49-A9C8-4CB9-9B7D-6718D5FD25D0}" type="sibTrans" cxnId="{310383E3-AEBB-4383-92B7-0F2F5D704047}">
      <dgm:prSet/>
      <dgm:spPr/>
      <dgm:t>
        <a:bodyPr/>
        <a:lstStyle/>
        <a:p>
          <a:endParaRPr lang="es-ES"/>
        </a:p>
      </dgm:t>
    </dgm:pt>
    <dgm:pt modelId="{0F248F6E-76D3-459C-82B5-B45BE7AABA04}">
      <dgm:prSet/>
      <dgm:spPr/>
      <dgm:t>
        <a:bodyPr/>
        <a:lstStyle/>
        <a:p>
          <a:endParaRPr lang="es-ES"/>
        </a:p>
      </dgm:t>
    </dgm:pt>
    <dgm:pt modelId="{6749C661-12A0-4EA9-AB8D-6729E4F013A7}" type="parTrans" cxnId="{31C56DDD-C3CB-43F8-9929-F8F58CF75C77}">
      <dgm:prSet/>
      <dgm:spPr/>
      <dgm:t>
        <a:bodyPr/>
        <a:lstStyle/>
        <a:p>
          <a:endParaRPr lang="es-ES"/>
        </a:p>
      </dgm:t>
    </dgm:pt>
    <dgm:pt modelId="{729FDDBF-7E4E-447D-A5CC-E388C731467F}" type="sibTrans" cxnId="{31C56DDD-C3CB-43F8-9929-F8F58CF75C77}">
      <dgm:prSet/>
      <dgm:spPr/>
      <dgm:t>
        <a:bodyPr/>
        <a:lstStyle/>
        <a:p>
          <a:endParaRPr lang="es-ES"/>
        </a:p>
      </dgm:t>
    </dgm:pt>
    <dgm:pt modelId="{93508E5D-BC54-43F6-B260-065D81A287F7}">
      <dgm:prSet custT="1"/>
      <dgm:spPr/>
      <dgm:t>
        <a:bodyPr/>
        <a:lstStyle/>
        <a:p>
          <a:r>
            <a:rPr lang="es-ES" sz="1600" b="1" dirty="0" smtClean="0"/>
            <a:t>Gráficos</a:t>
          </a:r>
          <a:endParaRPr lang="es-ES" sz="1600" b="1" dirty="0"/>
        </a:p>
      </dgm:t>
    </dgm:pt>
    <dgm:pt modelId="{DB8C5C09-197A-4D0A-BA59-3AAC4A7D75EB}" type="parTrans" cxnId="{4DF03011-22FC-4BEC-A008-891C332A3904}">
      <dgm:prSet/>
      <dgm:spPr/>
      <dgm:t>
        <a:bodyPr/>
        <a:lstStyle/>
        <a:p>
          <a:endParaRPr lang="es-ES"/>
        </a:p>
      </dgm:t>
    </dgm:pt>
    <dgm:pt modelId="{BFA4FD2A-410B-4106-B84A-9C1338F72E5E}" type="sibTrans" cxnId="{4DF03011-22FC-4BEC-A008-891C332A3904}">
      <dgm:prSet/>
      <dgm:spPr/>
      <dgm:t>
        <a:bodyPr/>
        <a:lstStyle/>
        <a:p>
          <a:endParaRPr lang="es-ES"/>
        </a:p>
      </dgm:t>
    </dgm:pt>
    <dgm:pt modelId="{8B5C27FF-BC40-456A-8702-B755E30F5138}">
      <dgm:prSet custT="1"/>
      <dgm:spPr/>
      <dgm:t>
        <a:bodyPr/>
        <a:lstStyle/>
        <a:p>
          <a:r>
            <a:rPr lang="es-ES" sz="1600" b="1" dirty="0" smtClean="0"/>
            <a:t>Tablas</a:t>
          </a:r>
          <a:r>
            <a:rPr lang="es-ES" sz="1200" dirty="0" smtClean="0"/>
            <a:t> </a:t>
          </a:r>
          <a:endParaRPr lang="es-ES" sz="1200" dirty="0"/>
        </a:p>
      </dgm:t>
    </dgm:pt>
    <dgm:pt modelId="{0349648B-7A1C-4228-B3BE-3BEF2C3A754B}" type="parTrans" cxnId="{E479490F-64AB-49D7-89BB-18417FAB6E29}">
      <dgm:prSet/>
      <dgm:spPr/>
      <dgm:t>
        <a:bodyPr/>
        <a:lstStyle/>
        <a:p>
          <a:endParaRPr lang="es-ES"/>
        </a:p>
      </dgm:t>
    </dgm:pt>
    <dgm:pt modelId="{7D7F58F5-AAF8-478A-BD37-ABC024112C6D}" type="sibTrans" cxnId="{E479490F-64AB-49D7-89BB-18417FAB6E29}">
      <dgm:prSet/>
      <dgm:spPr/>
      <dgm:t>
        <a:bodyPr/>
        <a:lstStyle/>
        <a:p>
          <a:endParaRPr lang="es-ES"/>
        </a:p>
      </dgm:t>
    </dgm:pt>
    <dgm:pt modelId="{ABA6873F-0DE1-4DFF-A528-AFDB8C25B387}">
      <dgm:prSet custT="1"/>
      <dgm:spPr/>
      <dgm:t>
        <a:bodyPr/>
        <a:lstStyle/>
        <a:p>
          <a:r>
            <a:rPr lang="es-ES" sz="1600" b="1" dirty="0" smtClean="0"/>
            <a:t>Expresiones matemáticas</a:t>
          </a:r>
          <a:endParaRPr lang="es-ES" sz="1600" b="1" dirty="0"/>
        </a:p>
      </dgm:t>
    </dgm:pt>
    <dgm:pt modelId="{E3DADFBA-B4B6-44F3-A585-4D001F3D779A}" type="parTrans" cxnId="{19B29EB4-473C-4860-A278-4B0A15ED4297}">
      <dgm:prSet/>
      <dgm:spPr/>
      <dgm:t>
        <a:bodyPr/>
        <a:lstStyle/>
        <a:p>
          <a:endParaRPr lang="es-ES"/>
        </a:p>
      </dgm:t>
    </dgm:pt>
    <dgm:pt modelId="{1B1B36ED-1278-4470-8EB9-025C889CA3C3}" type="sibTrans" cxnId="{19B29EB4-473C-4860-A278-4B0A15ED4297}">
      <dgm:prSet/>
      <dgm:spPr/>
      <dgm:t>
        <a:bodyPr/>
        <a:lstStyle/>
        <a:p>
          <a:endParaRPr lang="es-ES"/>
        </a:p>
      </dgm:t>
    </dgm:pt>
    <dgm:pt modelId="{D307DA9F-E9A8-4350-8F4D-BAB80C0AEAA5}">
      <dgm:prSet custT="1"/>
      <dgm:spPr/>
      <dgm:t>
        <a:bodyPr/>
        <a:lstStyle/>
        <a:p>
          <a:r>
            <a:rPr lang="es-ES" sz="1600" b="1" dirty="0" smtClean="0"/>
            <a:t>Dibujos</a:t>
          </a:r>
          <a:endParaRPr lang="es-ES" sz="1600" b="1" dirty="0"/>
        </a:p>
      </dgm:t>
    </dgm:pt>
    <dgm:pt modelId="{D4494188-E090-4CB1-A025-BB2BAD7F3878}" type="parTrans" cxnId="{B156C72F-05A8-4248-A56D-132602C90F42}">
      <dgm:prSet/>
      <dgm:spPr/>
      <dgm:t>
        <a:bodyPr/>
        <a:lstStyle/>
        <a:p>
          <a:endParaRPr lang="es-ES"/>
        </a:p>
      </dgm:t>
    </dgm:pt>
    <dgm:pt modelId="{A023D314-37C3-4442-8564-A2BF2417B5EC}" type="sibTrans" cxnId="{B156C72F-05A8-4248-A56D-132602C90F42}">
      <dgm:prSet/>
      <dgm:spPr/>
      <dgm:t>
        <a:bodyPr/>
        <a:lstStyle/>
        <a:p>
          <a:endParaRPr lang="es-ES"/>
        </a:p>
      </dgm:t>
    </dgm:pt>
    <dgm:pt modelId="{D699DEAA-2967-4053-9FE6-BF35E250B05A}">
      <dgm:prSet custT="1"/>
      <dgm:spPr/>
      <dgm:t>
        <a:bodyPr/>
        <a:lstStyle/>
        <a:p>
          <a:endParaRPr lang="es-ES" sz="1400" b="1" dirty="0"/>
        </a:p>
      </dgm:t>
    </dgm:pt>
    <dgm:pt modelId="{992E7920-7C2A-4203-BFA1-411BA10A6268}" type="parTrans" cxnId="{B7CCDCAA-B772-4EB1-ADEF-B29143222B26}">
      <dgm:prSet/>
      <dgm:spPr/>
      <dgm:t>
        <a:bodyPr/>
        <a:lstStyle/>
        <a:p>
          <a:endParaRPr lang="es-ES"/>
        </a:p>
      </dgm:t>
    </dgm:pt>
    <dgm:pt modelId="{3E34BB62-CDF1-46B4-A3BB-CAFA37E85E9F}" type="sibTrans" cxnId="{B7CCDCAA-B772-4EB1-ADEF-B29143222B26}">
      <dgm:prSet/>
      <dgm:spPr/>
      <dgm:t>
        <a:bodyPr/>
        <a:lstStyle/>
        <a:p>
          <a:endParaRPr lang="es-ES"/>
        </a:p>
      </dgm:t>
    </dgm:pt>
    <dgm:pt modelId="{5D6324C4-A525-4494-BFEA-36583ED86917}" type="pres">
      <dgm:prSet presAssocID="{F09B820D-9260-4B57-BD87-526CB9C39A0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E25B54BF-78DF-4433-82E9-F3E9354BE802}" type="pres">
      <dgm:prSet presAssocID="{79324712-2E64-4E39-B8F2-2928FECF62DB}" presName="singleCycle" presStyleCnt="0"/>
      <dgm:spPr/>
      <dgm:t>
        <a:bodyPr/>
        <a:lstStyle/>
        <a:p>
          <a:endParaRPr lang="es-ES"/>
        </a:p>
      </dgm:t>
    </dgm:pt>
    <dgm:pt modelId="{094F6B52-BFF6-47F6-95DE-E0A934A41F34}" type="pres">
      <dgm:prSet presAssocID="{79324712-2E64-4E39-B8F2-2928FECF62DB}" presName="singleCenter" presStyleLbl="node1" presStyleIdx="0" presStyleCnt="7" custScaleX="516922" custScaleY="71745" custLinFactNeighborX="5597" custLinFactNeighborY="-21999">
        <dgm:presLayoutVars>
          <dgm:chMax val="7"/>
          <dgm:chPref val="7"/>
        </dgm:presLayoutVars>
      </dgm:prSet>
      <dgm:spPr/>
      <dgm:t>
        <a:bodyPr/>
        <a:lstStyle/>
        <a:p>
          <a:endParaRPr lang="es-ES"/>
        </a:p>
      </dgm:t>
    </dgm:pt>
    <dgm:pt modelId="{095A057F-5C0D-4014-A6C9-E4EAD856B3ED}" type="pres">
      <dgm:prSet presAssocID="{39AE36D9-0750-4646-BDA2-0ACAD3CAE98D}" presName="Name56" presStyleLbl="parChTrans1D2" presStyleIdx="0" presStyleCnt="6"/>
      <dgm:spPr/>
      <dgm:t>
        <a:bodyPr/>
        <a:lstStyle/>
        <a:p>
          <a:endParaRPr lang="es-ES"/>
        </a:p>
      </dgm:t>
    </dgm:pt>
    <dgm:pt modelId="{66B29853-6775-47EA-B6E3-C5465C4CAA13}" type="pres">
      <dgm:prSet presAssocID="{871011E9-C39D-47E6-BD56-F4E4ADD974B6}" presName="text0" presStyleLbl="node1" presStyleIdx="1" presStyleCnt="7" custScaleX="339431" custScaleY="78818" custRadScaleRad="109451" custRadScaleInc="1956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754CBC5-1878-4211-90D1-CD6C3652DE46}" type="pres">
      <dgm:prSet presAssocID="{9BFB4BA0-C3F9-4370-A327-265B5703B935}" presName="Name56" presStyleLbl="parChTrans1D2" presStyleIdx="1" presStyleCnt="6"/>
      <dgm:spPr/>
      <dgm:t>
        <a:bodyPr/>
        <a:lstStyle/>
        <a:p>
          <a:endParaRPr lang="es-ES"/>
        </a:p>
      </dgm:t>
    </dgm:pt>
    <dgm:pt modelId="{190D9EF2-743B-4009-9736-32A1FCF69268}" type="pres">
      <dgm:prSet presAssocID="{14C38ADA-B7C4-4BAD-97F3-729D9FB6DA5B}" presName="text0" presStyleLbl="node1" presStyleIdx="2" presStyleCnt="7" custFlipHor="1" custScaleX="215480" custScaleY="75020" custRadScaleRad="229099" custRadScaleInc="11961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FC1C96C-5692-41B6-978D-F3DD678B72CC}" type="pres">
      <dgm:prSet presAssocID="{DB8C5C09-197A-4D0A-BA59-3AAC4A7D75EB}" presName="Name56" presStyleLbl="parChTrans1D2" presStyleIdx="2" presStyleCnt="6"/>
      <dgm:spPr/>
      <dgm:t>
        <a:bodyPr/>
        <a:lstStyle/>
        <a:p>
          <a:endParaRPr lang="es-ES"/>
        </a:p>
      </dgm:t>
    </dgm:pt>
    <dgm:pt modelId="{A4BD6C1D-D568-4730-8F88-F8A95F8FD914}" type="pres">
      <dgm:prSet presAssocID="{93508E5D-BC54-43F6-B260-065D81A287F7}" presName="text0" presStyleLbl="node1" presStyleIdx="3" presStyleCnt="7" custScaleX="210751" custScaleY="75603" custRadScaleRad="93266" custRadScaleInc="18142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34CBA97-4E09-4305-BF54-B56CDB4C39F8}" type="pres">
      <dgm:prSet presAssocID="{0349648B-7A1C-4228-B3BE-3BEF2C3A754B}" presName="Name56" presStyleLbl="parChTrans1D2" presStyleIdx="3" presStyleCnt="6"/>
      <dgm:spPr/>
      <dgm:t>
        <a:bodyPr/>
        <a:lstStyle/>
        <a:p>
          <a:endParaRPr lang="es-ES"/>
        </a:p>
      </dgm:t>
    </dgm:pt>
    <dgm:pt modelId="{BBCA3AFD-2B44-4F16-8682-DFCBE53480D9}" type="pres">
      <dgm:prSet presAssocID="{8B5C27FF-BC40-456A-8702-B755E30F5138}" presName="text0" presStyleLbl="node1" presStyleIdx="4" presStyleCnt="7" custScaleX="176445" custScaleY="71850" custRadScaleRad="138938" custRadScaleInc="18154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65430FE-8AD2-4E7A-8E22-CE5442319B8E}" type="pres">
      <dgm:prSet presAssocID="{E3DADFBA-B4B6-44F3-A585-4D001F3D779A}" presName="Name56" presStyleLbl="parChTrans1D2" presStyleIdx="4" presStyleCnt="6"/>
      <dgm:spPr/>
      <dgm:t>
        <a:bodyPr/>
        <a:lstStyle/>
        <a:p>
          <a:endParaRPr lang="es-ES"/>
        </a:p>
      </dgm:t>
    </dgm:pt>
    <dgm:pt modelId="{11BDBD54-62C1-48E9-B33D-810A8AF97002}" type="pres">
      <dgm:prSet presAssocID="{ABA6873F-0DE1-4DFF-A528-AFDB8C25B387}" presName="text0" presStyleLbl="node1" presStyleIdx="5" presStyleCnt="7" custScaleX="245373" custScaleY="106156" custRadScaleRad="218690" custRadScaleInc="7505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DF3ED8-C1A5-4E25-9CC2-35843A19FA23}" type="pres">
      <dgm:prSet presAssocID="{D4494188-E090-4CB1-A025-BB2BAD7F3878}" presName="Name56" presStyleLbl="parChTrans1D2" presStyleIdx="5" presStyleCnt="6"/>
      <dgm:spPr/>
      <dgm:t>
        <a:bodyPr/>
        <a:lstStyle/>
        <a:p>
          <a:endParaRPr lang="es-ES"/>
        </a:p>
      </dgm:t>
    </dgm:pt>
    <dgm:pt modelId="{EA25E42E-1D54-4578-9B55-6C1529E73EAE}" type="pres">
      <dgm:prSet presAssocID="{D307DA9F-E9A8-4350-8F4D-BAB80C0AEAA5}" presName="text0" presStyleLbl="node1" presStyleIdx="6" presStyleCnt="7" custScaleX="197471" custScaleY="71130" custRadScaleRad="169752" custRadScaleInc="58972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ABC7017-BDEC-4184-8F01-4ECD60346066}" type="presOf" srcId="{D4494188-E090-4CB1-A025-BB2BAD7F3878}" destId="{FDDF3ED8-C1A5-4E25-9CC2-35843A19FA23}" srcOrd="0" destOrd="0" presId="urn:microsoft.com/office/officeart/2008/layout/RadialCluster"/>
    <dgm:cxn modelId="{7A8FDC1F-0DD5-4508-BE60-6380FA196F8E}" type="presOf" srcId="{E3DADFBA-B4B6-44F3-A585-4D001F3D779A}" destId="{065430FE-8AD2-4E7A-8E22-CE5442319B8E}" srcOrd="0" destOrd="0" presId="urn:microsoft.com/office/officeart/2008/layout/RadialCluster"/>
    <dgm:cxn modelId="{4DF03011-22FC-4BEC-A008-891C332A3904}" srcId="{79324712-2E64-4E39-B8F2-2928FECF62DB}" destId="{93508E5D-BC54-43F6-B260-065D81A287F7}" srcOrd="2" destOrd="0" parTransId="{DB8C5C09-197A-4D0A-BA59-3AAC4A7D75EB}" sibTransId="{BFA4FD2A-410B-4106-B84A-9C1338F72E5E}"/>
    <dgm:cxn modelId="{31C56DDD-C3CB-43F8-9929-F8F58CF75C77}" srcId="{F09B820D-9260-4B57-BD87-526CB9C39A0C}" destId="{0F248F6E-76D3-459C-82B5-B45BE7AABA04}" srcOrd="2" destOrd="0" parTransId="{6749C661-12A0-4EA9-AB8D-6729E4F013A7}" sibTransId="{729FDDBF-7E4E-447D-A5CC-E388C731467F}"/>
    <dgm:cxn modelId="{310383E3-AEBB-4383-92B7-0F2F5D704047}" srcId="{79324712-2E64-4E39-B8F2-2928FECF62DB}" destId="{14C38ADA-B7C4-4BAD-97F3-729D9FB6DA5B}" srcOrd="1" destOrd="0" parTransId="{9BFB4BA0-C3F9-4370-A327-265B5703B935}" sibTransId="{008B9A49-A9C8-4CB9-9B7D-6718D5FD25D0}"/>
    <dgm:cxn modelId="{7E6D3AE7-01D7-4D6E-AE94-C108018611B5}" type="presOf" srcId="{39AE36D9-0750-4646-BDA2-0ACAD3CAE98D}" destId="{095A057F-5C0D-4014-A6C9-E4EAD856B3ED}" srcOrd="0" destOrd="0" presId="urn:microsoft.com/office/officeart/2008/layout/RadialCluster"/>
    <dgm:cxn modelId="{F692831C-6868-4297-A30D-240A81997F5D}" type="presOf" srcId="{9BFB4BA0-C3F9-4370-A327-265B5703B935}" destId="{A754CBC5-1878-4211-90D1-CD6C3652DE46}" srcOrd="0" destOrd="0" presId="urn:microsoft.com/office/officeart/2008/layout/RadialCluster"/>
    <dgm:cxn modelId="{0CD83DBC-0489-41E3-87A1-6303A7B5A256}" type="presOf" srcId="{93508E5D-BC54-43F6-B260-065D81A287F7}" destId="{A4BD6C1D-D568-4730-8F88-F8A95F8FD914}" srcOrd="0" destOrd="0" presId="urn:microsoft.com/office/officeart/2008/layout/RadialCluster"/>
    <dgm:cxn modelId="{0ADF7178-A128-4FF9-AA3A-08C96C954D3F}" type="presOf" srcId="{14C38ADA-B7C4-4BAD-97F3-729D9FB6DA5B}" destId="{190D9EF2-743B-4009-9736-32A1FCF69268}" srcOrd="0" destOrd="0" presId="urn:microsoft.com/office/officeart/2008/layout/RadialCluster"/>
    <dgm:cxn modelId="{FBDBF32D-0C92-46CF-807A-FDB8FEE97E46}" type="presOf" srcId="{ABA6873F-0DE1-4DFF-A528-AFDB8C25B387}" destId="{11BDBD54-62C1-48E9-B33D-810A8AF97002}" srcOrd="0" destOrd="0" presId="urn:microsoft.com/office/officeart/2008/layout/RadialCluster"/>
    <dgm:cxn modelId="{33E938FD-6705-48E9-A5ED-C8D14394A2DD}" type="presOf" srcId="{0349648B-7A1C-4228-B3BE-3BEF2C3A754B}" destId="{334CBA97-4E09-4305-BF54-B56CDB4C39F8}" srcOrd="0" destOrd="0" presId="urn:microsoft.com/office/officeart/2008/layout/RadialCluster"/>
    <dgm:cxn modelId="{AEAA8E72-E084-46BC-A27A-EA8E176B93EC}" type="presOf" srcId="{79324712-2E64-4E39-B8F2-2928FECF62DB}" destId="{094F6B52-BFF6-47F6-95DE-E0A934A41F34}" srcOrd="0" destOrd="0" presId="urn:microsoft.com/office/officeart/2008/layout/RadialCluster"/>
    <dgm:cxn modelId="{3507FC96-27E9-4CF9-A925-5D88DE12005C}" type="presOf" srcId="{8B5C27FF-BC40-456A-8702-B755E30F5138}" destId="{BBCA3AFD-2B44-4F16-8682-DFCBE53480D9}" srcOrd="0" destOrd="0" presId="urn:microsoft.com/office/officeart/2008/layout/RadialCluster"/>
    <dgm:cxn modelId="{B7CCDCAA-B772-4EB1-ADEF-B29143222B26}" srcId="{F09B820D-9260-4B57-BD87-526CB9C39A0C}" destId="{D699DEAA-2967-4053-9FE6-BF35E250B05A}" srcOrd="1" destOrd="0" parTransId="{992E7920-7C2A-4203-BFA1-411BA10A6268}" sibTransId="{3E34BB62-CDF1-46B4-A3BB-CAFA37E85E9F}"/>
    <dgm:cxn modelId="{9590EB53-FFFB-4FE6-A48C-CB223E79CB30}" srcId="{79324712-2E64-4E39-B8F2-2928FECF62DB}" destId="{871011E9-C39D-47E6-BD56-F4E4ADD974B6}" srcOrd="0" destOrd="0" parTransId="{39AE36D9-0750-4646-BDA2-0ACAD3CAE98D}" sibTransId="{CF1F3D86-4B25-4963-AC0E-33C980E030C8}"/>
    <dgm:cxn modelId="{2CC0F40F-DFE1-4ACD-856F-D5766A8BBD25}" type="presOf" srcId="{D307DA9F-E9A8-4350-8F4D-BAB80C0AEAA5}" destId="{EA25E42E-1D54-4578-9B55-6C1529E73EAE}" srcOrd="0" destOrd="0" presId="urn:microsoft.com/office/officeart/2008/layout/RadialCluster"/>
    <dgm:cxn modelId="{E79A1998-9425-449A-8A33-905ED7719387}" type="presOf" srcId="{F09B820D-9260-4B57-BD87-526CB9C39A0C}" destId="{5D6324C4-A525-4494-BFEA-36583ED86917}" srcOrd="0" destOrd="0" presId="urn:microsoft.com/office/officeart/2008/layout/RadialCluster"/>
    <dgm:cxn modelId="{AA74C5F6-8F0D-4A78-98F2-67B1CEDE3550}" type="presOf" srcId="{871011E9-C39D-47E6-BD56-F4E4ADD974B6}" destId="{66B29853-6775-47EA-B6E3-C5465C4CAA13}" srcOrd="0" destOrd="0" presId="urn:microsoft.com/office/officeart/2008/layout/RadialCluster"/>
    <dgm:cxn modelId="{9DB83309-6EA5-4C22-9C8B-F5E5A3858A04}" type="presOf" srcId="{DB8C5C09-197A-4D0A-BA59-3AAC4A7D75EB}" destId="{BFC1C96C-5692-41B6-978D-F3DD678B72CC}" srcOrd="0" destOrd="0" presId="urn:microsoft.com/office/officeart/2008/layout/RadialCluster"/>
    <dgm:cxn modelId="{19B29EB4-473C-4860-A278-4B0A15ED4297}" srcId="{79324712-2E64-4E39-B8F2-2928FECF62DB}" destId="{ABA6873F-0DE1-4DFF-A528-AFDB8C25B387}" srcOrd="4" destOrd="0" parTransId="{E3DADFBA-B4B6-44F3-A585-4D001F3D779A}" sibTransId="{1B1B36ED-1278-4470-8EB9-025C889CA3C3}"/>
    <dgm:cxn modelId="{E479490F-64AB-49D7-89BB-18417FAB6E29}" srcId="{79324712-2E64-4E39-B8F2-2928FECF62DB}" destId="{8B5C27FF-BC40-456A-8702-B755E30F5138}" srcOrd="3" destOrd="0" parTransId="{0349648B-7A1C-4228-B3BE-3BEF2C3A754B}" sibTransId="{7D7F58F5-AAF8-478A-BD37-ABC024112C6D}"/>
    <dgm:cxn modelId="{B156C72F-05A8-4248-A56D-132602C90F42}" srcId="{79324712-2E64-4E39-B8F2-2928FECF62DB}" destId="{D307DA9F-E9A8-4350-8F4D-BAB80C0AEAA5}" srcOrd="5" destOrd="0" parTransId="{D4494188-E090-4CB1-A025-BB2BAD7F3878}" sibTransId="{A023D314-37C3-4442-8564-A2BF2417B5EC}"/>
    <dgm:cxn modelId="{A7BC65E0-FB22-4011-A710-D9F3594F3DF8}" srcId="{F09B820D-9260-4B57-BD87-526CB9C39A0C}" destId="{79324712-2E64-4E39-B8F2-2928FECF62DB}" srcOrd="0" destOrd="0" parTransId="{74FC6C94-03FB-4E2B-B6E6-BDFED7754FED}" sibTransId="{3D63C4FF-7254-4723-A47D-FA6370EFA1FF}"/>
    <dgm:cxn modelId="{FA2002DF-383F-4842-84DE-38FA01F65135}" type="presParOf" srcId="{5D6324C4-A525-4494-BFEA-36583ED86917}" destId="{E25B54BF-78DF-4433-82E9-F3E9354BE802}" srcOrd="0" destOrd="0" presId="urn:microsoft.com/office/officeart/2008/layout/RadialCluster"/>
    <dgm:cxn modelId="{AECC3FEA-E6C7-47BD-8A57-EC1CD8FC2631}" type="presParOf" srcId="{E25B54BF-78DF-4433-82E9-F3E9354BE802}" destId="{094F6B52-BFF6-47F6-95DE-E0A934A41F34}" srcOrd="0" destOrd="0" presId="urn:microsoft.com/office/officeart/2008/layout/RadialCluster"/>
    <dgm:cxn modelId="{5ABB3584-81AA-4B20-B8E5-319444887962}" type="presParOf" srcId="{E25B54BF-78DF-4433-82E9-F3E9354BE802}" destId="{095A057F-5C0D-4014-A6C9-E4EAD856B3ED}" srcOrd="1" destOrd="0" presId="urn:microsoft.com/office/officeart/2008/layout/RadialCluster"/>
    <dgm:cxn modelId="{E501D2DE-C93F-4EFF-B377-20B08EBFBF21}" type="presParOf" srcId="{E25B54BF-78DF-4433-82E9-F3E9354BE802}" destId="{66B29853-6775-47EA-B6E3-C5465C4CAA13}" srcOrd="2" destOrd="0" presId="urn:microsoft.com/office/officeart/2008/layout/RadialCluster"/>
    <dgm:cxn modelId="{BC314262-32FE-4874-887E-6B228207ADA0}" type="presParOf" srcId="{E25B54BF-78DF-4433-82E9-F3E9354BE802}" destId="{A754CBC5-1878-4211-90D1-CD6C3652DE46}" srcOrd="3" destOrd="0" presId="urn:microsoft.com/office/officeart/2008/layout/RadialCluster"/>
    <dgm:cxn modelId="{31796D3E-4295-466F-838B-9C8EB8F542DA}" type="presParOf" srcId="{E25B54BF-78DF-4433-82E9-F3E9354BE802}" destId="{190D9EF2-743B-4009-9736-32A1FCF69268}" srcOrd="4" destOrd="0" presId="urn:microsoft.com/office/officeart/2008/layout/RadialCluster"/>
    <dgm:cxn modelId="{891A961C-5BB0-46B8-9A50-A0FDFF3B281D}" type="presParOf" srcId="{E25B54BF-78DF-4433-82E9-F3E9354BE802}" destId="{BFC1C96C-5692-41B6-978D-F3DD678B72CC}" srcOrd="5" destOrd="0" presId="urn:microsoft.com/office/officeart/2008/layout/RadialCluster"/>
    <dgm:cxn modelId="{71A7C22F-DFD4-4007-807C-140DCBE16914}" type="presParOf" srcId="{E25B54BF-78DF-4433-82E9-F3E9354BE802}" destId="{A4BD6C1D-D568-4730-8F88-F8A95F8FD914}" srcOrd="6" destOrd="0" presId="urn:microsoft.com/office/officeart/2008/layout/RadialCluster"/>
    <dgm:cxn modelId="{3E17C33F-65AC-403D-96CB-53EB51CF46C5}" type="presParOf" srcId="{E25B54BF-78DF-4433-82E9-F3E9354BE802}" destId="{334CBA97-4E09-4305-BF54-B56CDB4C39F8}" srcOrd="7" destOrd="0" presId="urn:microsoft.com/office/officeart/2008/layout/RadialCluster"/>
    <dgm:cxn modelId="{6D2806BD-06CD-412D-9732-C4C58F9F7A90}" type="presParOf" srcId="{E25B54BF-78DF-4433-82E9-F3E9354BE802}" destId="{BBCA3AFD-2B44-4F16-8682-DFCBE53480D9}" srcOrd="8" destOrd="0" presId="urn:microsoft.com/office/officeart/2008/layout/RadialCluster"/>
    <dgm:cxn modelId="{8A15FB5E-C60E-470F-824F-2D2E7512B67B}" type="presParOf" srcId="{E25B54BF-78DF-4433-82E9-F3E9354BE802}" destId="{065430FE-8AD2-4E7A-8E22-CE5442319B8E}" srcOrd="9" destOrd="0" presId="urn:microsoft.com/office/officeart/2008/layout/RadialCluster"/>
    <dgm:cxn modelId="{560B074B-899E-4D10-AE3A-0C335D048D92}" type="presParOf" srcId="{E25B54BF-78DF-4433-82E9-F3E9354BE802}" destId="{11BDBD54-62C1-48E9-B33D-810A8AF97002}" srcOrd="10" destOrd="0" presId="urn:microsoft.com/office/officeart/2008/layout/RadialCluster"/>
    <dgm:cxn modelId="{981D7564-64DD-4564-91AD-2449866C3640}" type="presParOf" srcId="{E25B54BF-78DF-4433-82E9-F3E9354BE802}" destId="{FDDF3ED8-C1A5-4E25-9CC2-35843A19FA23}" srcOrd="11" destOrd="0" presId="urn:microsoft.com/office/officeart/2008/layout/RadialCluster"/>
    <dgm:cxn modelId="{76CA65AD-06E3-4711-898E-933455BC3432}" type="presParOf" srcId="{E25B54BF-78DF-4433-82E9-F3E9354BE802}" destId="{EA25E42E-1D54-4578-9B55-6C1529E73EAE}" srcOrd="1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4F6B52-BFF6-47F6-95DE-E0A934A41F34}">
      <dsp:nvSpPr>
        <dsp:cNvPr id="0" name=""/>
        <dsp:cNvSpPr/>
      </dsp:nvSpPr>
      <dsp:spPr>
        <a:xfrm>
          <a:off x="1155594" y="620382"/>
          <a:ext cx="4370064" cy="606533"/>
        </a:xfrm>
        <a:prstGeom prst="round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Capacidad que se tiene de reproducir situaciones mediante distintas formas </a:t>
          </a:r>
          <a:endParaRPr lang="es-ES" sz="1800" kern="1200" dirty="0"/>
        </a:p>
      </dsp:txBody>
      <dsp:txXfrm>
        <a:off x="1185203" y="649991"/>
        <a:ext cx="4310846" cy="547315"/>
      </dsp:txXfrm>
    </dsp:sp>
    <dsp:sp modelId="{095A057F-5C0D-4014-A6C9-E4EAD856B3ED}">
      <dsp:nvSpPr>
        <dsp:cNvPr id="0" name=""/>
        <dsp:cNvSpPr/>
      </dsp:nvSpPr>
      <dsp:spPr>
        <a:xfrm rot="16199965">
          <a:off x="3253651" y="533411"/>
          <a:ext cx="17394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3942" y="0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B29853-6775-47EA-B6E3-C5465C4CAA13}">
      <dsp:nvSpPr>
        <dsp:cNvPr id="0" name=""/>
        <dsp:cNvSpPr/>
      </dsp:nvSpPr>
      <dsp:spPr>
        <a:xfrm>
          <a:off x="2379319" y="0"/>
          <a:ext cx="1922601" cy="446439"/>
        </a:xfrm>
        <a:prstGeom prst="roundRect">
          <a:avLst/>
        </a:prstGeom>
        <a:solidFill>
          <a:schemeClr val="accent6">
            <a:shade val="80000"/>
            <a:hueOff val="2913"/>
            <a:satOff val="-4738"/>
            <a:lumOff val="53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Representar</a:t>
          </a:r>
          <a:endParaRPr lang="es-ES" sz="2000" kern="1200" dirty="0"/>
        </a:p>
      </dsp:txBody>
      <dsp:txXfrm>
        <a:off x="2401112" y="21793"/>
        <a:ext cx="1879015" cy="402853"/>
      </dsp:txXfrm>
    </dsp:sp>
    <dsp:sp modelId="{A754CBC5-1878-4211-90D1-CD6C3652DE46}">
      <dsp:nvSpPr>
        <dsp:cNvPr id="0" name=""/>
        <dsp:cNvSpPr/>
      </dsp:nvSpPr>
      <dsp:spPr>
        <a:xfrm rot="1037922">
          <a:off x="4294127" y="1360060"/>
          <a:ext cx="89553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5533" y="0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0D9EF2-743B-4009-9736-32A1FCF69268}">
      <dsp:nvSpPr>
        <dsp:cNvPr id="0" name=""/>
        <dsp:cNvSpPr/>
      </dsp:nvSpPr>
      <dsp:spPr>
        <a:xfrm flipH="1">
          <a:off x="5169407" y="1470801"/>
          <a:ext cx="1220519" cy="424927"/>
        </a:xfrm>
        <a:prstGeom prst="roundRect">
          <a:avLst/>
        </a:prstGeom>
        <a:solidFill>
          <a:schemeClr val="accent6">
            <a:shade val="80000"/>
            <a:hueOff val="5825"/>
            <a:satOff val="-9475"/>
            <a:lumOff val="106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Diagramas</a:t>
          </a:r>
          <a:endParaRPr lang="es-ES" sz="1600" b="1" kern="1200" dirty="0"/>
        </a:p>
      </dsp:txBody>
      <dsp:txXfrm>
        <a:off x="5190150" y="1491544"/>
        <a:ext cx="1179033" cy="383441"/>
      </dsp:txXfrm>
    </dsp:sp>
    <dsp:sp modelId="{BFC1C96C-5692-41B6-978D-F3DD678B72CC}">
      <dsp:nvSpPr>
        <dsp:cNvPr id="0" name=""/>
        <dsp:cNvSpPr/>
      </dsp:nvSpPr>
      <dsp:spPr>
        <a:xfrm rot="5453723">
          <a:off x="2816516" y="1738233"/>
          <a:ext cx="102275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22759" y="0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BD6C1D-D568-4730-8F88-F8A95F8FD914}">
      <dsp:nvSpPr>
        <dsp:cNvPr id="0" name=""/>
        <dsp:cNvSpPr/>
      </dsp:nvSpPr>
      <dsp:spPr>
        <a:xfrm>
          <a:off x="2719692" y="2249550"/>
          <a:ext cx="1193733" cy="428229"/>
        </a:xfrm>
        <a:prstGeom prst="roundRect">
          <a:avLst/>
        </a:prstGeom>
        <a:solidFill>
          <a:schemeClr val="accent6">
            <a:shade val="80000"/>
            <a:hueOff val="8738"/>
            <a:satOff val="-14212"/>
            <a:lumOff val="1599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Gráficos</a:t>
          </a:r>
          <a:endParaRPr lang="es-ES" sz="1600" b="1" kern="1200" dirty="0"/>
        </a:p>
      </dsp:txBody>
      <dsp:txXfrm>
        <a:off x="2740596" y="2270454"/>
        <a:ext cx="1151925" cy="386421"/>
      </dsp:txXfrm>
    </dsp:sp>
    <dsp:sp modelId="{334CBA97-4E09-4305-BF54-B56CDB4C39F8}">
      <dsp:nvSpPr>
        <dsp:cNvPr id="0" name=""/>
        <dsp:cNvSpPr/>
      </dsp:nvSpPr>
      <dsp:spPr>
        <a:xfrm rot="8093088">
          <a:off x="1958378" y="1675621"/>
          <a:ext cx="126658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66587" y="0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CA3AFD-2B44-4F16-8682-DFCBE53480D9}">
      <dsp:nvSpPr>
        <dsp:cNvPr id="0" name=""/>
        <dsp:cNvSpPr/>
      </dsp:nvSpPr>
      <dsp:spPr>
        <a:xfrm>
          <a:off x="1442389" y="2124327"/>
          <a:ext cx="999417" cy="406971"/>
        </a:xfrm>
        <a:prstGeom prst="roundRect">
          <a:avLst/>
        </a:prstGeom>
        <a:solidFill>
          <a:schemeClr val="accent6">
            <a:shade val="80000"/>
            <a:hueOff val="11650"/>
            <a:satOff val="-18950"/>
            <a:lumOff val="2132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Tablas</a:t>
          </a:r>
          <a:r>
            <a:rPr lang="es-ES" sz="1200" kern="1200" dirty="0" smtClean="0"/>
            <a:t> </a:t>
          </a:r>
          <a:endParaRPr lang="es-ES" sz="1200" kern="1200" dirty="0"/>
        </a:p>
      </dsp:txBody>
      <dsp:txXfrm>
        <a:off x="1462256" y="2144194"/>
        <a:ext cx="959683" cy="367237"/>
      </dsp:txXfrm>
    </dsp:sp>
    <dsp:sp modelId="{065430FE-8AD2-4E7A-8E22-CE5442319B8E}">
      <dsp:nvSpPr>
        <dsp:cNvPr id="0" name=""/>
        <dsp:cNvSpPr/>
      </dsp:nvSpPr>
      <dsp:spPr>
        <a:xfrm rot="9741961">
          <a:off x="1446434" y="1372742"/>
          <a:ext cx="96275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62759" y="0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BDBD54-62C1-48E9-B33D-810A8AF97002}">
      <dsp:nvSpPr>
        <dsp:cNvPr id="0" name=""/>
        <dsp:cNvSpPr/>
      </dsp:nvSpPr>
      <dsp:spPr>
        <a:xfrm>
          <a:off x="79214" y="1438821"/>
          <a:ext cx="1389838" cy="601287"/>
        </a:xfrm>
        <a:prstGeom prst="roundRect">
          <a:avLst/>
        </a:prstGeom>
        <a:solidFill>
          <a:schemeClr val="accent6">
            <a:shade val="80000"/>
            <a:hueOff val="14563"/>
            <a:satOff val="-23687"/>
            <a:lumOff val="266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Expresiones matemáticas</a:t>
          </a:r>
          <a:endParaRPr lang="es-ES" sz="1600" b="1" kern="1200" dirty="0"/>
        </a:p>
      </dsp:txBody>
      <dsp:txXfrm>
        <a:off x="108566" y="1468173"/>
        <a:ext cx="1331134" cy="542583"/>
      </dsp:txXfrm>
    </dsp:sp>
    <dsp:sp modelId="{FDDF3ED8-C1A5-4E25-9CC2-35843A19FA23}">
      <dsp:nvSpPr>
        <dsp:cNvPr id="0" name=""/>
        <dsp:cNvSpPr/>
      </dsp:nvSpPr>
      <dsp:spPr>
        <a:xfrm rot="2445990">
          <a:off x="3533449" y="1654650"/>
          <a:ext cx="131010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10103" y="0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25E42E-1D54-4578-9B55-6C1529E73EAE}">
      <dsp:nvSpPr>
        <dsp:cNvPr id="0" name=""/>
        <dsp:cNvSpPr/>
      </dsp:nvSpPr>
      <dsp:spPr>
        <a:xfrm>
          <a:off x="4359020" y="2082384"/>
          <a:ext cx="1118512" cy="402893"/>
        </a:xfrm>
        <a:prstGeom prst="roundRect">
          <a:avLst/>
        </a:prstGeom>
        <a:solidFill>
          <a:schemeClr val="accent6">
            <a:shade val="80000"/>
            <a:hueOff val="17476"/>
            <a:satOff val="-28425"/>
            <a:lumOff val="319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/>
            <a:t>Dibujos</a:t>
          </a:r>
          <a:endParaRPr lang="es-ES" sz="1600" b="1" kern="1200" dirty="0"/>
        </a:p>
      </dsp:txBody>
      <dsp:txXfrm>
        <a:off x="4378688" y="2102052"/>
        <a:ext cx="1079176" cy="3635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907045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5" name="Google Shape;62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3" name="Google Shape;653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541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F6464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-6" y="-11"/>
            <a:ext cx="2429759" cy="1609289"/>
            <a:chOff x="608719" y="-11"/>
            <a:chExt cx="2429759" cy="1609289"/>
          </a:xfrm>
        </p:grpSpPr>
        <p:sp>
          <p:nvSpPr>
            <p:cNvPr id="11" name="Google Shape;11;p2"/>
            <p:cNvSpPr/>
            <p:nvPr/>
          </p:nvSpPr>
          <p:spPr>
            <a:xfrm>
              <a:off x="608719" y="322534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372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608719" y="965890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372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822766" y="32253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822766" y="965890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214909" y="-11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1004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822766" y="-11"/>
              <a:ext cx="607856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0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608719" y="643313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2" y="1"/>
                  </a:moveTo>
                  <a:lnTo>
                    <a:pt x="1" y="10047"/>
                  </a:lnTo>
                  <a:lnTo>
                    <a:pt x="20372" y="20037"/>
                  </a:lnTo>
                  <a:lnTo>
                    <a:pt x="20372" y="1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214909" y="32253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>
                <a:alpha val="23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214909" y="965890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430592" y="32253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608719" y="-11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20372" y="0"/>
                  </a:moveTo>
                  <a:lnTo>
                    <a:pt x="1" y="10046"/>
                  </a:lnTo>
                  <a:lnTo>
                    <a:pt x="20372" y="20036"/>
                  </a:lnTo>
                  <a:lnTo>
                    <a:pt x="20372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214909" y="-11"/>
              <a:ext cx="607886" cy="322577"/>
            </a:xfrm>
            <a:custGeom>
              <a:avLst/>
              <a:gdLst/>
              <a:ahLst/>
              <a:cxnLst/>
              <a:rect l="l" t="t" r="r" b="b"/>
              <a:pathLst>
                <a:path w="20428" h="10046" extrusionOk="0">
                  <a:moveTo>
                    <a:pt x="1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" name="Google Shape;23;p2"/>
          <p:cNvSpPr txBox="1">
            <a:spLocks noGrp="1"/>
          </p:cNvSpPr>
          <p:nvPr>
            <p:ph type="ctrTitle"/>
          </p:nvPr>
        </p:nvSpPr>
        <p:spPr>
          <a:xfrm>
            <a:off x="685800" y="1991825"/>
            <a:ext cx="5265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grpSp>
        <p:nvGrpSpPr>
          <p:cNvPr id="24" name="Google Shape;24;p2"/>
          <p:cNvGrpSpPr/>
          <p:nvPr/>
        </p:nvGrpSpPr>
        <p:grpSpPr>
          <a:xfrm>
            <a:off x="4894945" y="-11"/>
            <a:ext cx="4252453" cy="5146816"/>
            <a:chOff x="4894945" y="-11"/>
            <a:chExt cx="4252453" cy="5146816"/>
          </a:xfrm>
        </p:grpSpPr>
        <p:sp>
          <p:nvSpPr>
            <p:cNvPr id="25" name="Google Shape;25;p2"/>
            <p:cNvSpPr/>
            <p:nvPr/>
          </p:nvSpPr>
          <p:spPr>
            <a:xfrm>
              <a:off x="6108962" y="4182670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6716818" y="3860093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7324645" y="353931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324645" y="4182670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7932502" y="643313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371" y="1004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538692" y="32253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932502" y="1286669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371" y="1004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932502" y="3216737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8538692" y="353931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99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6108962" y="-11"/>
              <a:ext cx="607886" cy="322577"/>
            </a:xfrm>
            <a:custGeom>
              <a:avLst/>
              <a:gdLst/>
              <a:ahLst/>
              <a:cxnLst/>
              <a:rect l="l" t="t" r="r" b="b"/>
              <a:pathLst>
                <a:path w="20428" h="10046" extrusionOk="0">
                  <a:moveTo>
                    <a:pt x="1" y="0"/>
                  </a:moveTo>
                  <a:lnTo>
                    <a:pt x="1" y="10046"/>
                  </a:lnTo>
                  <a:lnTo>
                    <a:pt x="20427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6716818" y="-11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7324645" y="-11"/>
              <a:ext cx="607886" cy="322577"/>
            </a:xfrm>
            <a:custGeom>
              <a:avLst/>
              <a:gdLst/>
              <a:ahLst/>
              <a:cxnLst/>
              <a:rect l="l" t="t" r="r" b="b"/>
              <a:pathLst>
                <a:path w="20428" h="10046" extrusionOk="0">
                  <a:moveTo>
                    <a:pt x="1" y="0"/>
                  </a:moveTo>
                  <a:lnTo>
                    <a:pt x="1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7932502" y="-11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3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538692" y="-11"/>
              <a:ext cx="607856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0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4894945" y="3860093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6108962" y="3860093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502772" y="4182670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20372" y="0"/>
                  </a:moveTo>
                  <a:lnTo>
                    <a:pt x="1" y="9990"/>
                  </a:lnTo>
                  <a:lnTo>
                    <a:pt x="20372" y="20036"/>
                  </a:lnTo>
                  <a:lnTo>
                    <a:pt x="20372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7324645" y="3216737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6716818" y="353931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0"/>
                  </a:moveTo>
                  <a:lnTo>
                    <a:pt x="0" y="9990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6716818" y="4182670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20427" y="0"/>
                  </a:moveTo>
                  <a:lnTo>
                    <a:pt x="0" y="9990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7932502" y="322534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1" y="1"/>
                  </a:moveTo>
                  <a:lnTo>
                    <a:pt x="0" y="9991"/>
                  </a:lnTo>
                  <a:lnTo>
                    <a:pt x="20371" y="20037"/>
                  </a:lnTo>
                  <a:lnTo>
                    <a:pt x="20371" y="1"/>
                  </a:lnTo>
                  <a:close/>
                </a:path>
              </a:pathLst>
            </a:custGeom>
            <a:solidFill>
              <a:srgbClr val="A61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7932502" y="965890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1" y="1"/>
                  </a:moveTo>
                  <a:lnTo>
                    <a:pt x="0" y="9991"/>
                  </a:lnTo>
                  <a:lnTo>
                    <a:pt x="20371" y="20037"/>
                  </a:lnTo>
                  <a:lnTo>
                    <a:pt x="20371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7932502" y="2895958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1" y="0"/>
                  </a:moveTo>
                  <a:lnTo>
                    <a:pt x="0" y="9990"/>
                  </a:lnTo>
                  <a:lnTo>
                    <a:pt x="20371" y="20036"/>
                  </a:lnTo>
                  <a:lnTo>
                    <a:pt x="20371" y="0"/>
                  </a:lnTo>
                  <a:close/>
                </a:path>
              </a:pathLst>
            </a:custGeom>
            <a:solidFill>
              <a:srgbClr val="FFFFFF">
                <a:alpha val="23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7932492" y="3538418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6108962" y="-11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6716818" y="-11"/>
              <a:ext cx="607856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6716818" y="4825993"/>
              <a:ext cx="607856" cy="320811"/>
            </a:xfrm>
            <a:custGeom>
              <a:avLst/>
              <a:gdLst/>
              <a:ahLst/>
              <a:cxnLst/>
              <a:rect l="l" t="t" r="r" b="b"/>
              <a:pathLst>
                <a:path w="20427" h="9991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9991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>
                <a:alpha val="23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7324645" y="4503448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8538692" y="-11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8538692" y="4503448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7324658" y="32253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427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7324658" y="965890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427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6716831" y="32253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6716831" y="965890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7324658" y="1286669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10047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7324658" y="-11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8538692" y="4825993"/>
              <a:ext cx="607856" cy="320811"/>
            </a:xfrm>
            <a:custGeom>
              <a:avLst/>
              <a:gdLst/>
              <a:ahLst/>
              <a:cxnLst/>
              <a:rect l="l" t="t" r="r" b="b"/>
              <a:pathLst>
                <a:path w="20427" h="9991" extrusionOk="0">
                  <a:moveTo>
                    <a:pt x="0" y="1"/>
                  </a:moveTo>
                  <a:lnTo>
                    <a:pt x="0" y="9991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6109812" y="2252602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6109812" y="353931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6717668" y="1286669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1004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6717668" y="1930025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100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6717668" y="2573381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6"/>
                  </a:lnTo>
                  <a:lnTo>
                    <a:pt x="20427" y="100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7325495" y="2252602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1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6717668" y="3216737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7325495" y="2895958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7933352" y="1930025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371" y="100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7933352" y="2573381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1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8539542" y="1608802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99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3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6109812" y="1286669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10047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6109812" y="3216737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6717668" y="1609246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6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7325495" y="1930025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10046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A61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6717668" y="2252602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0"/>
                  </a:moveTo>
                  <a:lnTo>
                    <a:pt x="0" y="9991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7325495" y="2573381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" name="Google Shape;79;p2"/>
          <p:cNvGrpSpPr/>
          <p:nvPr/>
        </p:nvGrpSpPr>
        <p:grpSpPr>
          <a:xfrm flipH="1">
            <a:off x="-7" y="3860093"/>
            <a:ext cx="2429755" cy="1286712"/>
            <a:chOff x="6714243" y="3860093"/>
            <a:chExt cx="2429755" cy="1286712"/>
          </a:xfrm>
        </p:grpSpPr>
        <p:sp>
          <p:nvSpPr>
            <p:cNvPr id="80" name="Google Shape;80;p2"/>
            <p:cNvSpPr/>
            <p:nvPr/>
          </p:nvSpPr>
          <p:spPr>
            <a:xfrm>
              <a:off x="7929952" y="3860093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8536142" y="4182670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99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7322095" y="4825993"/>
              <a:ext cx="607886" cy="320811"/>
            </a:xfrm>
            <a:custGeom>
              <a:avLst/>
              <a:gdLst/>
              <a:ahLst/>
              <a:cxnLst/>
              <a:rect l="l" t="t" r="r" b="b"/>
              <a:pathLst>
                <a:path w="20428" h="9991" extrusionOk="0">
                  <a:moveTo>
                    <a:pt x="1" y="1"/>
                  </a:moveTo>
                  <a:lnTo>
                    <a:pt x="1" y="9991"/>
                  </a:lnTo>
                  <a:lnTo>
                    <a:pt x="20427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7929952" y="4503448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8536142" y="4825993"/>
              <a:ext cx="607856" cy="320811"/>
            </a:xfrm>
            <a:custGeom>
              <a:avLst/>
              <a:gdLst/>
              <a:ahLst/>
              <a:cxnLst/>
              <a:rect l="l" t="t" r="r" b="b"/>
              <a:pathLst>
                <a:path w="20427" h="9991" extrusionOk="0">
                  <a:moveTo>
                    <a:pt x="0" y="1"/>
                  </a:moveTo>
                  <a:lnTo>
                    <a:pt x="0" y="9991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7322095" y="3860093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8536142" y="3860093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7929952" y="4182670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20371" y="0"/>
                  </a:moveTo>
                  <a:lnTo>
                    <a:pt x="0" y="9990"/>
                  </a:lnTo>
                  <a:lnTo>
                    <a:pt x="20371" y="20036"/>
                  </a:lnTo>
                  <a:lnTo>
                    <a:pt x="20371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7322095" y="4503448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7929952" y="4825993"/>
              <a:ext cx="606220" cy="320811"/>
            </a:xfrm>
            <a:custGeom>
              <a:avLst/>
              <a:gdLst/>
              <a:ahLst/>
              <a:cxnLst/>
              <a:rect l="l" t="t" r="r" b="b"/>
              <a:pathLst>
                <a:path w="20372" h="9991" extrusionOk="0">
                  <a:moveTo>
                    <a:pt x="20371" y="1"/>
                  </a:moveTo>
                  <a:lnTo>
                    <a:pt x="0" y="9991"/>
                  </a:lnTo>
                  <a:lnTo>
                    <a:pt x="20371" y="9991"/>
                  </a:lnTo>
                  <a:lnTo>
                    <a:pt x="20371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8536142" y="4503448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6714243" y="4825993"/>
              <a:ext cx="607856" cy="320811"/>
            </a:xfrm>
            <a:custGeom>
              <a:avLst/>
              <a:gdLst/>
              <a:ahLst/>
              <a:cxnLst/>
              <a:rect l="l" t="t" r="r" b="b"/>
              <a:pathLst>
                <a:path w="20427" h="9991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9991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>
                <a:alpha val="23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+ image">
  <p:cSld name="TITLE_AND_BODY_1"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8" name="Google Shape;248;p6"/>
          <p:cNvGrpSpPr/>
          <p:nvPr/>
        </p:nvGrpSpPr>
        <p:grpSpPr>
          <a:xfrm>
            <a:off x="4894945" y="-11"/>
            <a:ext cx="4251603" cy="5146816"/>
            <a:chOff x="4894945" y="-11"/>
            <a:chExt cx="4251603" cy="5146816"/>
          </a:xfrm>
        </p:grpSpPr>
        <p:sp>
          <p:nvSpPr>
            <p:cNvPr id="249" name="Google Shape;249;p6"/>
            <p:cNvSpPr/>
            <p:nvPr/>
          </p:nvSpPr>
          <p:spPr>
            <a:xfrm>
              <a:off x="6108962" y="4182670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6"/>
            <p:cNvSpPr/>
            <p:nvPr/>
          </p:nvSpPr>
          <p:spPr>
            <a:xfrm>
              <a:off x="6716818" y="3860093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6"/>
            <p:cNvSpPr/>
            <p:nvPr/>
          </p:nvSpPr>
          <p:spPr>
            <a:xfrm>
              <a:off x="7324645" y="353931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6"/>
            <p:cNvSpPr/>
            <p:nvPr/>
          </p:nvSpPr>
          <p:spPr>
            <a:xfrm>
              <a:off x="7324645" y="4182670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6"/>
            <p:cNvSpPr/>
            <p:nvPr/>
          </p:nvSpPr>
          <p:spPr>
            <a:xfrm>
              <a:off x="7932502" y="643313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371" y="1004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6"/>
            <p:cNvSpPr/>
            <p:nvPr/>
          </p:nvSpPr>
          <p:spPr>
            <a:xfrm>
              <a:off x="8538692" y="32253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6"/>
            <p:cNvSpPr/>
            <p:nvPr/>
          </p:nvSpPr>
          <p:spPr>
            <a:xfrm>
              <a:off x="7932502" y="1286669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371" y="1004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6"/>
            <p:cNvSpPr/>
            <p:nvPr/>
          </p:nvSpPr>
          <p:spPr>
            <a:xfrm>
              <a:off x="7932502" y="3216737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6"/>
            <p:cNvSpPr/>
            <p:nvPr/>
          </p:nvSpPr>
          <p:spPr>
            <a:xfrm>
              <a:off x="8538692" y="353931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99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6"/>
            <p:cNvSpPr/>
            <p:nvPr/>
          </p:nvSpPr>
          <p:spPr>
            <a:xfrm>
              <a:off x="6108962" y="-11"/>
              <a:ext cx="607886" cy="322577"/>
            </a:xfrm>
            <a:custGeom>
              <a:avLst/>
              <a:gdLst/>
              <a:ahLst/>
              <a:cxnLst/>
              <a:rect l="l" t="t" r="r" b="b"/>
              <a:pathLst>
                <a:path w="20428" h="10046" extrusionOk="0">
                  <a:moveTo>
                    <a:pt x="1" y="0"/>
                  </a:moveTo>
                  <a:lnTo>
                    <a:pt x="1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6"/>
            <p:cNvSpPr/>
            <p:nvPr/>
          </p:nvSpPr>
          <p:spPr>
            <a:xfrm>
              <a:off x="6716818" y="-11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6"/>
            <p:cNvSpPr/>
            <p:nvPr/>
          </p:nvSpPr>
          <p:spPr>
            <a:xfrm>
              <a:off x="7324645" y="-11"/>
              <a:ext cx="607886" cy="322577"/>
            </a:xfrm>
            <a:custGeom>
              <a:avLst/>
              <a:gdLst/>
              <a:ahLst/>
              <a:cxnLst/>
              <a:rect l="l" t="t" r="r" b="b"/>
              <a:pathLst>
                <a:path w="20428" h="10046" extrusionOk="0">
                  <a:moveTo>
                    <a:pt x="1" y="0"/>
                  </a:moveTo>
                  <a:lnTo>
                    <a:pt x="1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6"/>
            <p:cNvSpPr/>
            <p:nvPr/>
          </p:nvSpPr>
          <p:spPr>
            <a:xfrm>
              <a:off x="7932502" y="-11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4646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6"/>
            <p:cNvSpPr/>
            <p:nvPr/>
          </p:nvSpPr>
          <p:spPr>
            <a:xfrm>
              <a:off x="8538692" y="-11"/>
              <a:ext cx="607856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0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6"/>
            <p:cNvSpPr/>
            <p:nvPr/>
          </p:nvSpPr>
          <p:spPr>
            <a:xfrm>
              <a:off x="4894945" y="3860093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6"/>
            <p:cNvSpPr/>
            <p:nvPr/>
          </p:nvSpPr>
          <p:spPr>
            <a:xfrm>
              <a:off x="6108962" y="3860093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6"/>
            <p:cNvSpPr/>
            <p:nvPr/>
          </p:nvSpPr>
          <p:spPr>
            <a:xfrm>
              <a:off x="5502772" y="4182670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20372" y="0"/>
                  </a:moveTo>
                  <a:lnTo>
                    <a:pt x="1" y="9990"/>
                  </a:lnTo>
                  <a:lnTo>
                    <a:pt x="20372" y="20036"/>
                  </a:lnTo>
                  <a:lnTo>
                    <a:pt x="20372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6"/>
            <p:cNvSpPr/>
            <p:nvPr/>
          </p:nvSpPr>
          <p:spPr>
            <a:xfrm>
              <a:off x="7324645" y="3216737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6"/>
            <p:cNvSpPr/>
            <p:nvPr/>
          </p:nvSpPr>
          <p:spPr>
            <a:xfrm>
              <a:off x="6716818" y="353931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0"/>
                  </a:moveTo>
                  <a:lnTo>
                    <a:pt x="0" y="9990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6"/>
            <p:cNvSpPr/>
            <p:nvPr/>
          </p:nvSpPr>
          <p:spPr>
            <a:xfrm>
              <a:off x="6716818" y="4182670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20427" y="0"/>
                  </a:moveTo>
                  <a:lnTo>
                    <a:pt x="0" y="9990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6"/>
            <p:cNvSpPr/>
            <p:nvPr/>
          </p:nvSpPr>
          <p:spPr>
            <a:xfrm>
              <a:off x="7932502" y="322534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1" y="1"/>
                  </a:moveTo>
                  <a:lnTo>
                    <a:pt x="0" y="9991"/>
                  </a:lnTo>
                  <a:lnTo>
                    <a:pt x="20371" y="20037"/>
                  </a:lnTo>
                  <a:lnTo>
                    <a:pt x="20371" y="1"/>
                  </a:lnTo>
                  <a:close/>
                </a:path>
              </a:pathLst>
            </a:custGeom>
            <a:solidFill>
              <a:srgbClr val="A61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6"/>
            <p:cNvSpPr/>
            <p:nvPr/>
          </p:nvSpPr>
          <p:spPr>
            <a:xfrm>
              <a:off x="7932502" y="965890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1" y="1"/>
                  </a:moveTo>
                  <a:lnTo>
                    <a:pt x="0" y="9991"/>
                  </a:lnTo>
                  <a:lnTo>
                    <a:pt x="20371" y="20037"/>
                  </a:lnTo>
                  <a:lnTo>
                    <a:pt x="20371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6"/>
            <p:cNvSpPr/>
            <p:nvPr/>
          </p:nvSpPr>
          <p:spPr>
            <a:xfrm>
              <a:off x="7932502" y="2895958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1" y="0"/>
                  </a:moveTo>
                  <a:lnTo>
                    <a:pt x="0" y="9990"/>
                  </a:lnTo>
                  <a:lnTo>
                    <a:pt x="20371" y="20036"/>
                  </a:lnTo>
                  <a:lnTo>
                    <a:pt x="20371" y="0"/>
                  </a:lnTo>
                  <a:close/>
                </a:path>
              </a:pathLst>
            </a:custGeom>
            <a:solidFill>
              <a:srgbClr val="F64646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6"/>
            <p:cNvSpPr/>
            <p:nvPr/>
          </p:nvSpPr>
          <p:spPr>
            <a:xfrm>
              <a:off x="7932492" y="3538418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6"/>
            <p:cNvSpPr/>
            <p:nvPr/>
          </p:nvSpPr>
          <p:spPr>
            <a:xfrm>
              <a:off x="6108962" y="-11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6"/>
            <p:cNvSpPr/>
            <p:nvPr/>
          </p:nvSpPr>
          <p:spPr>
            <a:xfrm>
              <a:off x="6716818" y="-11"/>
              <a:ext cx="607856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6"/>
            <p:cNvSpPr/>
            <p:nvPr/>
          </p:nvSpPr>
          <p:spPr>
            <a:xfrm>
              <a:off x="6716818" y="4825993"/>
              <a:ext cx="607856" cy="320811"/>
            </a:xfrm>
            <a:custGeom>
              <a:avLst/>
              <a:gdLst/>
              <a:ahLst/>
              <a:cxnLst/>
              <a:rect l="l" t="t" r="r" b="b"/>
              <a:pathLst>
                <a:path w="20427" h="9991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9991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64646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6"/>
            <p:cNvSpPr/>
            <p:nvPr/>
          </p:nvSpPr>
          <p:spPr>
            <a:xfrm>
              <a:off x="7324645" y="4503448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6"/>
            <p:cNvSpPr/>
            <p:nvPr/>
          </p:nvSpPr>
          <p:spPr>
            <a:xfrm>
              <a:off x="8538692" y="-11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6"/>
            <p:cNvSpPr/>
            <p:nvPr/>
          </p:nvSpPr>
          <p:spPr>
            <a:xfrm>
              <a:off x="8538692" y="4503448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6"/>
            <p:cNvSpPr/>
            <p:nvPr/>
          </p:nvSpPr>
          <p:spPr>
            <a:xfrm>
              <a:off x="5502772" y="643313"/>
              <a:ext cx="3643776" cy="3860168"/>
            </a:xfrm>
            <a:custGeom>
              <a:avLst/>
              <a:gdLst/>
              <a:ahLst/>
              <a:cxnLst/>
              <a:rect l="l" t="t" r="r" b="b"/>
              <a:pathLst>
                <a:path w="122449" h="120217" extrusionOk="0">
                  <a:moveTo>
                    <a:pt x="1" y="1"/>
                  </a:moveTo>
                  <a:lnTo>
                    <a:pt x="1" y="120216"/>
                  </a:lnTo>
                  <a:lnTo>
                    <a:pt x="122449" y="6010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6"/>
            <p:cNvSpPr/>
            <p:nvPr/>
          </p:nvSpPr>
          <p:spPr>
            <a:xfrm>
              <a:off x="7324658" y="32253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427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6"/>
            <p:cNvSpPr/>
            <p:nvPr/>
          </p:nvSpPr>
          <p:spPr>
            <a:xfrm>
              <a:off x="7324658" y="965890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427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6"/>
            <p:cNvSpPr/>
            <p:nvPr/>
          </p:nvSpPr>
          <p:spPr>
            <a:xfrm>
              <a:off x="6716831" y="32253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6"/>
            <p:cNvSpPr/>
            <p:nvPr/>
          </p:nvSpPr>
          <p:spPr>
            <a:xfrm>
              <a:off x="6716831" y="965890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6"/>
            <p:cNvSpPr/>
            <p:nvPr/>
          </p:nvSpPr>
          <p:spPr>
            <a:xfrm>
              <a:off x="7324658" y="1286669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10047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6"/>
            <p:cNvSpPr/>
            <p:nvPr/>
          </p:nvSpPr>
          <p:spPr>
            <a:xfrm>
              <a:off x="7324658" y="-11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6" name="Google Shape;286;p6"/>
          <p:cNvGrpSpPr/>
          <p:nvPr/>
        </p:nvGrpSpPr>
        <p:grpSpPr>
          <a:xfrm>
            <a:off x="-6" y="-11"/>
            <a:ext cx="2429759" cy="1609289"/>
            <a:chOff x="608719" y="-11"/>
            <a:chExt cx="2429759" cy="1609289"/>
          </a:xfrm>
        </p:grpSpPr>
        <p:sp>
          <p:nvSpPr>
            <p:cNvPr id="287" name="Google Shape;287;p6"/>
            <p:cNvSpPr/>
            <p:nvPr/>
          </p:nvSpPr>
          <p:spPr>
            <a:xfrm>
              <a:off x="608719" y="322534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372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6"/>
            <p:cNvSpPr/>
            <p:nvPr/>
          </p:nvSpPr>
          <p:spPr>
            <a:xfrm>
              <a:off x="608719" y="965890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372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6"/>
            <p:cNvSpPr/>
            <p:nvPr/>
          </p:nvSpPr>
          <p:spPr>
            <a:xfrm>
              <a:off x="1822766" y="32253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6"/>
            <p:cNvSpPr/>
            <p:nvPr/>
          </p:nvSpPr>
          <p:spPr>
            <a:xfrm>
              <a:off x="1822766" y="965890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6"/>
            <p:cNvSpPr/>
            <p:nvPr/>
          </p:nvSpPr>
          <p:spPr>
            <a:xfrm>
              <a:off x="1214909" y="-11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1004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6"/>
            <p:cNvSpPr/>
            <p:nvPr/>
          </p:nvSpPr>
          <p:spPr>
            <a:xfrm>
              <a:off x="1822766" y="-11"/>
              <a:ext cx="607856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0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6"/>
            <p:cNvSpPr/>
            <p:nvPr/>
          </p:nvSpPr>
          <p:spPr>
            <a:xfrm>
              <a:off x="608719" y="643313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2" y="1"/>
                  </a:moveTo>
                  <a:lnTo>
                    <a:pt x="1" y="10047"/>
                  </a:lnTo>
                  <a:lnTo>
                    <a:pt x="20372" y="20037"/>
                  </a:lnTo>
                  <a:lnTo>
                    <a:pt x="20372" y="1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6"/>
            <p:cNvSpPr/>
            <p:nvPr/>
          </p:nvSpPr>
          <p:spPr>
            <a:xfrm>
              <a:off x="1214909" y="32253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64646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6"/>
            <p:cNvSpPr/>
            <p:nvPr/>
          </p:nvSpPr>
          <p:spPr>
            <a:xfrm>
              <a:off x="1214909" y="965890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6"/>
            <p:cNvSpPr/>
            <p:nvPr/>
          </p:nvSpPr>
          <p:spPr>
            <a:xfrm>
              <a:off x="2430592" y="32253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6"/>
            <p:cNvSpPr/>
            <p:nvPr/>
          </p:nvSpPr>
          <p:spPr>
            <a:xfrm>
              <a:off x="608719" y="-11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20372" y="0"/>
                  </a:moveTo>
                  <a:lnTo>
                    <a:pt x="1" y="10046"/>
                  </a:lnTo>
                  <a:lnTo>
                    <a:pt x="20372" y="20036"/>
                  </a:lnTo>
                  <a:lnTo>
                    <a:pt x="20372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6"/>
            <p:cNvSpPr/>
            <p:nvPr/>
          </p:nvSpPr>
          <p:spPr>
            <a:xfrm>
              <a:off x="1214909" y="-11"/>
              <a:ext cx="607886" cy="322577"/>
            </a:xfrm>
            <a:custGeom>
              <a:avLst/>
              <a:gdLst/>
              <a:ahLst/>
              <a:cxnLst/>
              <a:rect l="l" t="t" r="r" b="b"/>
              <a:pathLst>
                <a:path w="20428" h="10046" extrusionOk="0">
                  <a:moveTo>
                    <a:pt x="1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9" name="Google Shape;299;p6"/>
          <p:cNvSpPr txBox="1">
            <a:spLocks noGrp="1"/>
          </p:cNvSpPr>
          <p:nvPr>
            <p:ph type="title"/>
          </p:nvPr>
        </p:nvSpPr>
        <p:spPr>
          <a:xfrm>
            <a:off x="742725" y="1652750"/>
            <a:ext cx="3892200" cy="513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00" name="Google Shape;300;p6"/>
          <p:cNvSpPr txBox="1">
            <a:spLocks noGrp="1"/>
          </p:cNvSpPr>
          <p:nvPr>
            <p:ph type="body" idx="1"/>
          </p:nvPr>
        </p:nvSpPr>
        <p:spPr>
          <a:xfrm>
            <a:off x="742725" y="2227229"/>
            <a:ext cx="3892200" cy="22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◂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◂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◂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◂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01" name="Google Shape;301;p6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sp>
        <p:nvSpPr>
          <p:cNvPr id="302" name="Google Shape;302;p6"/>
          <p:cNvSpPr/>
          <p:nvPr/>
        </p:nvSpPr>
        <p:spPr>
          <a:xfrm>
            <a:off x="8538692" y="4825993"/>
            <a:ext cx="607856" cy="320811"/>
          </a:xfrm>
          <a:custGeom>
            <a:avLst/>
            <a:gdLst/>
            <a:ahLst/>
            <a:cxnLst/>
            <a:rect l="l" t="t" r="r" b="b"/>
            <a:pathLst>
              <a:path w="20427" h="9991" extrusionOk="0">
                <a:moveTo>
                  <a:pt x="0" y="1"/>
                </a:moveTo>
                <a:lnTo>
                  <a:pt x="0" y="9991"/>
                </a:lnTo>
                <a:lnTo>
                  <a:pt x="20427" y="9991"/>
                </a:lnTo>
                <a:lnTo>
                  <a:pt x="0" y="1"/>
                </a:lnTo>
                <a:close/>
              </a:path>
            </a:pathLst>
          </a:custGeom>
          <a:noFill/>
          <a:ln w="9525" cap="flat" cmpd="sng">
            <a:solidFill>
              <a:srgbClr val="EFEFE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lateral pattern">
  <p:cSld name="BLANK_2"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5" name="Google Shape;535;p12"/>
          <p:cNvGrpSpPr/>
          <p:nvPr/>
        </p:nvGrpSpPr>
        <p:grpSpPr>
          <a:xfrm>
            <a:off x="6109812" y="-11"/>
            <a:ext cx="3037586" cy="5146816"/>
            <a:chOff x="6109812" y="-11"/>
            <a:chExt cx="3037586" cy="5146816"/>
          </a:xfrm>
        </p:grpSpPr>
        <p:sp>
          <p:nvSpPr>
            <p:cNvPr id="536" name="Google Shape;536;p12"/>
            <p:cNvSpPr/>
            <p:nvPr/>
          </p:nvSpPr>
          <p:spPr>
            <a:xfrm>
              <a:off x="7324645" y="353931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12"/>
            <p:cNvSpPr/>
            <p:nvPr/>
          </p:nvSpPr>
          <p:spPr>
            <a:xfrm>
              <a:off x="7324645" y="4182670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12"/>
            <p:cNvSpPr/>
            <p:nvPr/>
          </p:nvSpPr>
          <p:spPr>
            <a:xfrm>
              <a:off x="7932502" y="643313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371" y="1004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12"/>
            <p:cNvSpPr/>
            <p:nvPr/>
          </p:nvSpPr>
          <p:spPr>
            <a:xfrm>
              <a:off x="8538692" y="32253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12"/>
            <p:cNvSpPr/>
            <p:nvPr/>
          </p:nvSpPr>
          <p:spPr>
            <a:xfrm>
              <a:off x="7932502" y="1286669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371" y="1004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12"/>
            <p:cNvSpPr/>
            <p:nvPr/>
          </p:nvSpPr>
          <p:spPr>
            <a:xfrm>
              <a:off x="7932502" y="3216737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12"/>
            <p:cNvSpPr/>
            <p:nvPr/>
          </p:nvSpPr>
          <p:spPr>
            <a:xfrm>
              <a:off x="8538692" y="353931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99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12"/>
            <p:cNvSpPr/>
            <p:nvPr/>
          </p:nvSpPr>
          <p:spPr>
            <a:xfrm>
              <a:off x="7932502" y="-11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4646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12"/>
            <p:cNvSpPr/>
            <p:nvPr/>
          </p:nvSpPr>
          <p:spPr>
            <a:xfrm>
              <a:off x="8538692" y="-11"/>
              <a:ext cx="607856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0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12"/>
            <p:cNvSpPr/>
            <p:nvPr/>
          </p:nvSpPr>
          <p:spPr>
            <a:xfrm>
              <a:off x="7324645" y="3216737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12"/>
            <p:cNvSpPr/>
            <p:nvPr/>
          </p:nvSpPr>
          <p:spPr>
            <a:xfrm>
              <a:off x="6716818" y="353931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0"/>
                  </a:moveTo>
                  <a:lnTo>
                    <a:pt x="0" y="9990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12"/>
            <p:cNvSpPr/>
            <p:nvPr/>
          </p:nvSpPr>
          <p:spPr>
            <a:xfrm>
              <a:off x="7932502" y="322534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1" y="1"/>
                  </a:moveTo>
                  <a:lnTo>
                    <a:pt x="0" y="9991"/>
                  </a:lnTo>
                  <a:lnTo>
                    <a:pt x="20371" y="20037"/>
                  </a:lnTo>
                  <a:lnTo>
                    <a:pt x="20371" y="1"/>
                  </a:lnTo>
                  <a:close/>
                </a:path>
              </a:pathLst>
            </a:custGeom>
            <a:solidFill>
              <a:srgbClr val="A61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12"/>
            <p:cNvSpPr/>
            <p:nvPr/>
          </p:nvSpPr>
          <p:spPr>
            <a:xfrm>
              <a:off x="7932502" y="965890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1" y="1"/>
                  </a:moveTo>
                  <a:lnTo>
                    <a:pt x="0" y="9991"/>
                  </a:lnTo>
                  <a:lnTo>
                    <a:pt x="20371" y="20037"/>
                  </a:lnTo>
                  <a:lnTo>
                    <a:pt x="20371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12"/>
            <p:cNvSpPr/>
            <p:nvPr/>
          </p:nvSpPr>
          <p:spPr>
            <a:xfrm>
              <a:off x="7932502" y="2895958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1" y="0"/>
                  </a:moveTo>
                  <a:lnTo>
                    <a:pt x="0" y="9990"/>
                  </a:lnTo>
                  <a:lnTo>
                    <a:pt x="20371" y="20036"/>
                  </a:lnTo>
                  <a:lnTo>
                    <a:pt x="20371" y="0"/>
                  </a:lnTo>
                  <a:close/>
                </a:path>
              </a:pathLst>
            </a:custGeom>
            <a:solidFill>
              <a:srgbClr val="F64646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12"/>
            <p:cNvSpPr/>
            <p:nvPr/>
          </p:nvSpPr>
          <p:spPr>
            <a:xfrm>
              <a:off x="7932492" y="3538418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12"/>
            <p:cNvSpPr/>
            <p:nvPr/>
          </p:nvSpPr>
          <p:spPr>
            <a:xfrm>
              <a:off x="6716818" y="-11"/>
              <a:ext cx="607856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12"/>
            <p:cNvSpPr/>
            <p:nvPr/>
          </p:nvSpPr>
          <p:spPr>
            <a:xfrm>
              <a:off x="6716818" y="4825993"/>
              <a:ext cx="607856" cy="320811"/>
            </a:xfrm>
            <a:custGeom>
              <a:avLst/>
              <a:gdLst/>
              <a:ahLst/>
              <a:cxnLst/>
              <a:rect l="l" t="t" r="r" b="b"/>
              <a:pathLst>
                <a:path w="20427" h="9991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9991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64646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12"/>
            <p:cNvSpPr/>
            <p:nvPr/>
          </p:nvSpPr>
          <p:spPr>
            <a:xfrm>
              <a:off x="7324645" y="4503448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12"/>
            <p:cNvSpPr/>
            <p:nvPr/>
          </p:nvSpPr>
          <p:spPr>
            <a:xfrm>
              <a:off x="8538692" y="-11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12"/>
            <p:cNvSpPr/>
            <p:nvPr/>
          </p:nvSpPr>
          <p:spPr>
            <a:xfrm>
              <a:off x="8538692" y="4503448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12"/>
            <p:cNvSpPr/>
            <p:nvPr/>
          </p:nvSpPr>
          <p:spPr>
            <a:xfrm>
              <a:off x="7324658" y="32253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427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12"/>
            <p:cNvSpPr/>
            <p:nvPr/>
          </p:nvSpPr>
          <p:spPr>
            <a:xfrm>
              <a:off x="7324658" y="965890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427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12"/>
            <p:cNvSpPr/>
            <p:nvPr/>
          </p:nvSpPr>
          <p:spPr>
            <a:xfrm>
              <a:off x="6716831" y="965890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12"/>
            <p:cNvSpPr/>
            <p:nvPr/>
          </p:nvSpPr>
          <p:spPr>
            <a:xfrm>
              <a:off x="7324658" y="1286669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10047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12"/>
            <p:cNvSpPr/>
            <p:nvPr/>
          </p:nvSpPr>
          <p:spPr>
            <a:xfrm>
              <a:off x="7324658" y="-11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12"/>
            <p:cNvSpPr/>
            <p:nvPr/>
          </p:nvSpPr>
          <p:spPr>
            <a:xfrm>
              <a:off x="8538692" y="4825993"/>
              <a:ext cx="607856" cy="320811"/>
            </a:xfrm>
            <a:custGeom>
              <a:avLst/>
              <a:gdLst/>
              <a:ahLst/>
              <a:cxnLst/>
              <a:rect l="l" t="t" r="r" b="b"/>
              <a:pathLst>
                <a:path w="20427" h="9991" extrusionOk="0">
                  <a:moveTo>
                    <a:pt x="0" y="1"/>
                  </a:moveTo>
                  <a:lnTo>
                    <a:pt x="0" y="9991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12"/>
            <p:cNvSpPr/>
            <p:nvPr/>
          </p:nvSpPr>
          <p:spPr>
            <a:xfrm>
              <a:off x="6717668" y="1930025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100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12"/>
            <p:cNvSpPr/>
            <p:nvPr/>
          </p:nvSpPr>
          <p:spPr>
            <a:xfrm>
              <a:off x="7325495" y="2252602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12"/>
            <p:cNvSpPr/>
            <p:nvPr/>
          </p:nvSpPr>
          <p:spPr>
            <a:xfrm>
              <a:off x="6717668" y="3216737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12"/>
            <p:cNvSpPr/>
            <p:nvPr/>
          </p:nvSpPr>
          <p:spPr>
            <a:xfrm>
              <a:off x="7933352" y="1930025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371" y="100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12"/>
            <p:cNvSpPr/>
            <p:nvPr/>
          </p:nvSpPr>
          <p:spPr>
            <a:xfrm>
              <a:off x="7933352" y="2573381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1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12"/>
            <p:cNvSpPr/>
            <p:nvPr/>
          </p:nvSpPr>
          <p:spPr>
            <a:xfrm>
              <a:off x="8539542" y="1608802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99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4646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12"/>
            <p:cNvSpPr/>
            <p:nvPr/>
          </p:nvSpPr>
          <p:spPr>
            <a:xfrm>
              <a:off x="6109812" y="3216737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12"/>
            <p:cNvSpPr/>
            <p:nvPr/>
          </p:nvSpPr>
          <p:spPr>
            <a:xfrm>
              <a:off x="6717668" y="1609246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6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12"/>
            <p:cNvSpPr/>
            <p:nvPr/>
          </p:nvSpPr>
          <p:spPr>
            <a:xfrm>
              <a:off x="7325495" y="1930025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10046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A61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1" name="Google Shape;571;p12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bottom pattern">
  <p:cSld name="BLANK_2_1"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" name="Google Shape;573;p13"/>
          <p:cNvGrpSpPr/>
          <p:nvPr/>
        </p:nvGrpSpPr>
        <p:grpSpPr>
          <a:xfrm rot="10800000" flipH="1">
            <a:off x="900" y="3856775"/>
            <a:ext cx="9143992" cy="1286721"/>
            <a:chOff x="900" y="0"/>
            <a:chExt cx="9143992" cy="1286721"/>
          </a:xfrm>
        </p:grpSpPr>
        <p:sp>
          <p:nvSpPr>
            <p:cNvPr id="574" name="Google Shape;574;p13"/>
            <p:cNvSpPr/>
            <p:nvPr/>
          </p:nvSpPr>
          <p:spPr>
            <a:xfrm>
              <a:off x="4878953" y="643320"/>
              <a:ext cx="609899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1004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13"/>
            <p:cNvSpPr/>
            <p:nvPr/>
          </p:nvSpPr>
          <p:spPr>
            <a:xfrm>
              <a:off x="5488830" y="322543"/>
              <a:ext cx="608257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372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13"/>
            <p:cNvSpPr/>
            <p:nvPr/>
          </p:nvSpPr>
          <p:spPr>
            <a:xfrm>
              <a:off x="8536629" y="863"/>
              <a:ext cx="608257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372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13"/>
            <p:cNvSpPr/>
            <p:nvPr/>
          </p:nvSpPr>
          <p:spPr>
            <a:xfrm>
              <a:off x="6706973" y="322543"/>
              <a:ext cx="609899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13"/>
            <p:cNvSpPr/>
            <p:nvPr/>
          </p:nvSpPr>
          <p:spPr>
            <a:xfrm>
              <a:off x="4878953" y="0"/>
              <a:ext cx="609899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13"/>
            <p:cNvSpPr/>
            <p:nvPr/>
          </p:nvSpPr>
          <p:spPr>
            <a:xfrm>
              <a:off x="5488830" y="0"/>
              <a:ext cx="608257" cy="322577"/>
            </a:xfrm>
            <a:custGeom>
              <a:avLst/>
              <a:gdLst/>
              <a:ahLst/>
              <a:cxnLst/>
              <a:rect l="l" t="t" r="r" b="b"/>
              <a:pathLst>
                <a:path w="20372" h="10046" extrusionOk="0">
                  <a:moveTo>
                    <a:pt x="1" y="0"/>
                  </a:moveTo>
                  <a:lnTo>
                    <a:pt x="1" y="10046"/>
                  </a:lnTo>
                  <a:lnTo>
                    <a:pt x="20372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13"/>
            <p:cNvSpPr/>
            <p:nvPr/>
          </p:nvSpPr>
          <p:spPr>
            <a:xfrm>
              <a:off x="6097065" y="0"/>
              <a:ext cx="609929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1004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13"/>
            <p:cNvSpPr/>
            <p:nvPr/>
          </p:nvSpPr>
          <p:spPr>
            <a:xfrm>
              <a:off x="6706973" y="0"/>
              <a:ext cx="609899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0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13"/>
            <p:cNvSpPr/>
            <p:nvPr/>
          </p:nvSpPr>
          <p:spPr>
            <a:xfrm>
              <a:off x="7316850" y="0"/>
              <a:ext cx="609929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1004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13"/>
            <p:cNvSpPr/>
            <p:nvPr/>
          </p:nvSpPr>
          <p:spPr>
            <a:xfrm>
              <a:off x="4878953" y="322543"/>
              <a:ext cx="609899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13"/>
            <p:cNvSpPr/>
            <p:nvPr/>
          </p:nvSpPr>
          <p:spPr>
            <a:xfrm>
              <a:off x="5488830" y="643320"/>
              <a:ext cx="608257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2" y="1"/>
                  </a:moveTo>
                  <a:lnTo>
                    <a:pt x="1" y="10047"/>
                  </a:lnTo>
                  <a:lnTo>
                    <a:pt x="20372" y="20037"/>
                  </a:lnTo>
                  <a:lnTo>
                    <a:pt x="20372" y="1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13"/>
            <p:cNvSpPr/>
            <p:nvPr/>
          </p:nvSpPr>
          <p:spPr>
            <a:xfrm>
              <a:off x="7926751" y="863"/>
              <a:ext cx="609899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13"/>
            <p:cNvSpPr/>
            <p:nvPr/>
          </p:nvSpPr>
          <p:spPr>
            <a:xfrm>
              <a:off x="8536629" y="321640"/>
              <a:ext cx="608257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2" y="1"/>
                  </a:moveTo>
                  <a:lnTo>
                    <a:pt x="1" y="10047"/>
                  </a:lnTo>
                  <a:lnTo>
                    <a:pt x="20372" y="20037"/>
                  </a:lnTo>
                  <a:lnTo>
                    <a:pt x="20372" y="1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13"/>
            <p:cNvSpPr/>
            <p:nvPr/>
          </p:nvSpPr>
          <p:spPr>
            <a:xfrm>
              <a:off x="6097065" y="322543"/>
              <a:ext cx="609929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13"/>
            <p:cNvSpPr/>
            <p:nvPr/>
          </p:nvSpPr>
          <p:spPr>
            <a:xfrm>
              <a:off x="6706962" y="643329"/>
              <a:ext cx="609929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13"/>
            <p:cNvSpPr/>
            <p:nvPr/>
          </p:nvSpPr>
          <p:spPr>
            <a:xfrm>
              <a:off x="4878953" y="0"/>
              <a:ext cx="609899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13"/>
            <p:cNvSpPr/>
            <p:nvPr/>
          </p:nvSpPr>
          <p:spPr>
            <a:xfrm>
              <a:off x="5488830" y="0"/>
              <a:ext cx="608257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20372" y="0"/>
                  </a:moveTo>
                  <a:lnTo>
                    <a:pt x="1" y="10046"/>
                  </a:lnTo>
                  <a:lnTo>
                    <a:pt x="20372" y="20036"/>
                  </a:lnTo>
                  <a:lnTo>
                    <a:pt x="20372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13"/>
            <p:cNvSpPr/>
            <p:nvPr/>
          </p:nvSpPr>
          <p:spPr>
            <a:xfrm>
              <a:off x="6097065" y="0"/>
              <a:ext cx="609929" cy="322577"/>
            </a:xfrm>
            <a:custGeom>
              <a:avLst/>
              <a:gdLst/>
              <a:ahLst/>
              <a:cxnLst/>
              <a:rect l="l" t="t" r="r" b="b"/>
              <a:pathLst>
                <a:path w="20428" h="10046" extrusionOk="0">
                  <a:moveTo>
                    <a:pt x="1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13"/>
            <p:cNvSpPr/>
            <p:nvPr/>
          </p:nvSpPr>
          <p:spPr>
            <a:xfrm>
              <a:off x="8534993" y="0"/>
              <a:ext cx="609899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13"/>
            <p:cNvSpPr/>
            <p:nvPr/>
          </p:nvSpPr>
          <p:spPr>
            <a:xfrm>
              <a:off x="7926757" y="0"/>
              <a:ext cx="608257" cy="322577"/>
            </a:xfrm>
            <a:custGeom>
              <a:avLst/>
              <a:gdLst/>
              <a:ahLst/>
              <a:cxnLst/>
              <a:rect l="l" t="t" r="r" b="b"/>
              <a:pathLst>
                <a:path w="20372" h="10046" extrusionOk="0">
                  <a:moveTo>
                    <a:pt x="0" y="0"/>
                  </a:moveTo>
                  <a:lnTo>
                    <a:pt x="0" y="10046"/>
                  </a:lnTo>
                  <a:lnTo>
                    <a:pt x="20371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13"/>
            <p:cNvSpPr/>
            <p:nvPr/>
          </p:nvSpPr>
          <p:spPr>
            <a:xfrm>
              <a:off x="7925909" y="321643"/>
              <a:ext cx="609899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64646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13"/>
            <p:cNvSpPr/>
            <p:nvPr/>
          </p:nvSpPr>
          <p:spPr>
            <a:xfrm flipH="1">
              <a:off x="7316858" y="643329"/>
              <a:ext cx="609929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13"/>
            <p:cNvSpPr/>
            <p:nvPr/>
          </p:nvSpPr>
          <p:spPr>
            <a:xfrm>
              <a:off x="900" y="643324"/>
              <a:ext cx="609899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1004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13"/>
            <p:cNvSpPr/>
            <p:nvPr/>
          </p:nvSpPr>
          <p:spPr>
            <a:xfrm>
              <a:off x="610793" y="322545"/>
              <a:ext cx="608257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372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13"/>
            <p:cNvSpPr/>
            <p:nvPr/>
          </p:nvSpPr>
          <p:spPr>
            <a:xfrm>
              <a:off x="3658671" y="863"/>
              <a:ext cx="608257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372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13"/>
            <p:cNvSpPr/>
            <p:nvPr/>
          </p:nvSpPr>
          <p:spPr>
            <a:xfrm>
              <a:off x="1828968" y="322545"/>
              <a:ext cx="609899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13"/>
            <p:cNvSpPr/>
            <p:nvPr/>
          </p:nvSpPr>
          <p:spPr>
            <a:xfrm>
              <a:off x="4266922" y="321642"/>
              <a:ext cx="609929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427" y="1004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64646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13"/>
            <p:cNvSpPr/>
            <p:nvPr/>
          </p:nvSpPr>
          <p:spPr>
            <a:xfrm>
              <a:off x="900" y="0"/>
              <a:ext cx="609899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61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13"/>
            <p:cNvSpPr/>
            <p:nvPr/>
          </p:nvSpPr>
          <p:spPr>
            <a:xfrm>
              <a:off x="610793" y="0"/>
              <a:ext cx="608257" cy="322577"/>
            </a:xfrm>
            <a:custGeom>
              <a:avLst/>
              <a:gdLst/>
              <a:ahLst/>
              <a:cxnLst/>
              <a:rect l="l" t="t" r="r" b="b"/>
              <a:pathLst>
                <a:path w="20372" h="10046" extrusionOk="0">
                  <a:moveTo>
                    <a:pt x="1" y="0"/>
                  </a:moveTo>
                  <a:lnTo>
                    <a:pt x="1" y="10046"/>
                  </a:lnTo>
                  <a:lnTo>
                    <a:pt x="20372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13"/>
            <p:cNvSpPr/>
            <p:nvPr/>
          </p:nvSpPr>
          <p:spPr>
            <a:xfrm>
              <a:off x="1219044" y="0"/>
              <a:ext cx="609929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1004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13"/>
            <p:cNvSpPr/>
            <p:nvPr/>
          </p:nvSpPr>
          <p:spPr>
            <a:xfrm>
              <a:off x="1828968" y="0"/>
              <a:ext cx="609899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0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13"/>
            <p:cNvSpPr/>
            <p:nvPr/>
          </p:nvSpPr>
          <p:spPr>
            <a:xfrm>
              <a:off x="2438861" y="0"/>
              <a:ext cx="609929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1004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13"/>
            <p:cNvSpPr/>
            <p:nvPr/>
          </p:nvSpPr>
          <p:spPr>
            <a:xfrm>
              <a:off x="900" y="322545"/>
              <a:ext cx="609899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13"/>
            <p:cNvSpPr/>
            <p:nvPr/>
          </p:nvSpPr>
          <p:spPr>
            <a:xfrm>
              <a:off x="610793" y="643324"/>
              <a:ext cx="608257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2" y="1"/>
                  </a:moveTo>
                  <a:lnTo>
                    <a:pt x="1" y="10047"/>
                  </a:lnTo>
                  <a:lnTo>
                    <a:pt x="20372" y="20037"/>
                  </a:lnTo>
                  <a:lnTo>
                    <a:pt x="20372" y="1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13"/>
            <p:cNvSpPr/>
            <p:nvPr/>
          </p:nvSpPr>
          <p:spPr>
            <a:xfrm>
              <a:off x="3048778" y="863"/>
              <a:ext cx="609899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13"/>
            <p:cNvSpPr/>
            <p:nvPr/>
          </p:nvSpPr>
          <p:spPr>
            <a:xfrm>
              <a:off x="3658671" y="321642"/>
              <a:ext cx="608257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2" y="1"/>
                  </a:moveTo>
                  <a:lnTo>
                    <a:pt x="1" y="10047"/>
                  </a:lnTo>
                  <a:lnTo>
                    <a:pt x="20372" y="20037"/>
                  </a:lnTo>
                  <a:lnTo>
                    <a:pt x="20372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13"/>
            <p:cNvSpPr/>
            <p:nvPr/>
          </p:nvSpPr>
          <p:spPr>
            <a:xfrm>
              <a:off x="1219044" y="322545"/>
              <a:ext cx="609929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13"/>
            <p:cNvSpPr/>
            <p:nvPr/>
          </p:nvSpPr>
          <p:spPr>
            <a:xfrm>
              <a:off x="4266922" y="863"/>
              <a:ext cx="609929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13"/>
            <p:cNvSpPr/>
            <p:nvPr/>
          </p:nvSpPr>
          <p:spPr>
            <a:xfrm>
              <a:off x="900" y="0"/>
              <a:ext cx="609899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13"/>
            <p:cNvSpPr/>
            <p:nvPr/>
          </p:nvSpPr>
          <p:spPr>
            <a:xfrm>
              <a:off x="610793" y="0"/>
              <a:ext cx="608257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20372" y="0"/>
                  </a:moveTo>
                  <a:lnTo>
                    <a:pt x="1" y="10046"/>
                  </a:lnTo>
                  <a:lnTo>
                    <a:pt x="20372" y="20036"/>
                  </a:lnTo>
                  <a:lnTo>
                    <a:pt x="20372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13"/>
            <p:cNvSpPr/>
            <p:nvPr/>
          </p:nvSpPr>
          <p:spPr>
            <a:xfrm>
              <a:off x="1219044" y="0"/>
              <a:ext cx="609929" cy="322577"/>
            </a:xfrm>
            <a:custGeom>
              <a:avLst/>
              <a:gdLst/>
              <a:ahLst/>
              <a:cxnLst/>
              <a:rect l="l" t="t" r="r" b="b"/>
              <a:pathLst>
                <a:path w="20428" h="10046" extrusionOk="0">
                  <a:moveTo>
                    <a:pt x="1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13"/>
            <p:cNvSpPr/>
            <p:nvPr/>
          </p:nvSpPr>
          <p:spPr>
            <a:xfrm>
              <a:off x="4266958" y="0"/>
              <a:ext cx="609899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0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13"/>
            <p:cNvSpPr/>
            <p:nvPr/>
          </p:nvSpPr>
          <p:spPr>
            <a:xfrm>
              <a:off x="3657035" y="0"/>
              <a:ext cx="609899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13"/>
            <p:cNvSpPr/>
            <p:nvPr/>
          </p:nvSpPr>
          <p:spPr>
            <a:xfrm>
              <a:off x="3048784" y="0"/>
              <a:ext cx="608257" cy="322577"/>
            </a:xfrm>
            <a:custGeom>
              <a:avLst/>
              <a:gdLst/>
              <a:ahLst/>
              <a:cxnLst/>
              <a:rect l="l" t="t" r="r" b="b"/>
              <a:pathLst>
                <a:path w="20372" h="10046" extrusionOk="0">
                  <a:moveTo>
                    <a:pt x="0" y="0"/>
                  </a:moveTo>
                  <a:lnTo>
                    <a:pt x="0" y="10046"/>
                  </a:lnTo>
                  <a:lnTo>
                    <a:pt x="20371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13"/>
            <p:cNvSpPr/>
            <p:nvPr/>
          </p:nvSpPr>
          <p:spPr>
            <a:xfrm>
              <a:off x="2438861" y="0"/>
              <a:ext cx="609929" cy="322577"/>
            </a:xfrm>
            <a:custGeom>
              <a:avLst/>
              <a:gdLst/>
              <a:ahLst/>
              <a:cxnLst/>
              <a:rect l="l" t="t" r="r" b="b"/>
              <a:pathLst>
                <a:path w="20428" h="10046" extrusionOk="0">
                  <a:moveTo>
                    <a:pt x="1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A61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13"/>
            <p:cNvSpPr/>
            <p:nvPr/>
          </p:nvSpPr>
          <p:spPr>
            <a:xfrm>
              <a:off x="3047936" y="321645"/>
              <a:ext cx="609899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13"/>
            <p:cNvSpPr/>
            <p:nvPr/>
          </p:nvSpPr>
          <p:spPr>
            <a:xfrm flipH="1">
              <a:off x="3658935" y="643332"/>
              <a:ext cx="609929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13"/>
            <p:cNvSpPr/>
            <p:nvPr/>
          </p:nvSpPr>
          <p:spPr>
            <a:xfrm flipH="1">
              <a:off x="1219312" y="643329"/>
              <a:ext cx="609929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2" name="Google Shape;622;p1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20025" y="866525"/>
            <a:ext cx="6455700" cy="6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Montserrat"/>
              <a:buNone/>
              <a:defRPr sz="2400" b="1">
                <a:solidFill>
                  <a:srgbClr val="22222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Montserrat ExtraBold"/>
              <a:buNone/>
              <a:defRPr sz="2400">
                <a:solidFill>
                  <a:srgbClr val="22222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Montserrat ExtraBold"/>
              <a:buNone/>
              <a:defRPr sz="2400">
                <a:solidFill>
                  <a:srgbClr val="22222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Montserrat ExtraBold"/>
              <a:buNone/>
              <a:defRPr sz="2400">
                <a:solidFill>
                  <a:srgbClr val="22222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Montserrat ExtraBold"/>
              <a:buNone/>
              <a:defRPr sz="2400">
                <a:solidFill>
                  <a:srgbClr val="22222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Montserrat ExtraBold"/>
              <a:buNone/>
              <a:defRPr sz="2400">
                <a:solidFill>
                  <a:srgbClr val="22222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Montserrat ExtraBold"/>
              <a:buNone/>
              <a:defRPr sz="2400">
                <a:solidFill>
                  <a:srgbClr val="22222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Montserrat ExtraBold"/>
              <a:buNone/>
              <a:defRPr sz="2400">
                <a:solidFill>
                  <a:srgbClr val="22222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Montserrat ExtraBold"/>
              <a:buNone/>
              <a:defRPr sz="2400">
                <a:solidFill>
                  <a:srgbClr val="22222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320025" y="1613274"/>
            <a:ext cx="6455700" cy="29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Clr>
                <a:srgbClr val="FFC800"/>
              </a:buClr>
              <a:buSzPts val="2200"/>
              <a:buFont typeface="Montserrat Light"/>
              <a:buChar char="◂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Clr>
                <a:srgbClr val="FFC800"/>
              </a:buClr>
              <a:buSzPts val="2200"/>
              <a:buFont typeface="Montserrat Light"/>
              <a:buChar char="◂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Clr>
                <a:srgbClr val="FFC800"/>
              </a:buClr>
              <a:buSzPts val="2200"/>
              <a:buFont typeface="Montserrat Light"/>
              <a:buChar char="◂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Clr>
                <a:srgbClr val="FFC800"/>
              </a:buClr>
              <a:buSzPts val="2200"/>
              <a:buFont typeface="Montserrat Light"/>
              <a:buChar char="◂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Montserrat Light"/>
              <a:buChar char="○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Montserrat Light"/>
              <a:buChar char="■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Montserrat Light"/>
              <a:buChar char="●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Montserrat Light"/>
              <a:buChar char="○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Montserrat Light"/>
              <a:buChar char="■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8" r:id="rId3"/>
    <p:sldLayoutId id="2147483659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_BhvYTbB4A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4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3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7.png"/><Relationship Id="rId7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4646"/>
        </a:solidFill>
        <a:effectLst/>
      </p:bgPr>
    </p:bg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p14"/>
          <p:cNvSpPr txBox="1">
            <a:spLocks noGrp="1"/>
          </p:cNvSpPr>
          <p:nvPr>
            <p:ph type="ctrTitle"/>
          </p:nvPr>
        </p:nvSpPr>
        <p:spPr>
          <a:xfrm>
            <a:off x="578063" y="2158625"/>
            <a:ext cx="5265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Habilidad:</a:t>
            </a:r>
            <a:br>
              <a:rPr lang="en" dirty="0" smtClean="0"/>
            </a:br>
            <a:r>
              <a:rPr lang="en" dirty="0" smtClean="0"/>
              <a:t>REPRESENTAR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4294967295"/>
          </p:nvPr>
        </p:nvSpPr>
        <p:spPr>
          <a:xfrm>
            <a:off x="438150" y="874332"/>
            <a:ext cx="6145530" cy="2232025"/>
          </a:xfrm>
        </p:spPr>
        <p:txBody>
          <a:bodyPr/>
          <a:lstStyle/>
          <a:p>
            <a:r>
              <a:rPr lang="es-CL" dirty="0" smtClean="0"/>
              <a:t>El siguiente link, es un video que explica algunos elementos de este </a:t>
            </a:r>
            <a:r>
              <a:rPr lang="es-CL" dirty="0" err="1" smtClean="0"/>
              <a:t>ppt</a:t>
            </a:r>
            <a:r>
              <a:rPr lang="es-CL" dirty="0" smtClean="0"/>
              <a:t>.</a:t>
            </a:r>
          </a:p>
          <a:p>
            <a:pPr marL="88900" indent="0">
              <a:buNone/>
            </a:pPr>
            <a:r>
              <a:rPr lang="es-CL" sz="1200" dirty="0" smtClean="0"/>
              <a:t> </a:t>
            </a:r>
            <a:endParaRPr lang="es-CL" sz="600" dirty="0" smtClean="0"/>
          </a:p>
          <a:p>
            <a:pPr marL="558800" lvl="1" indent="0">
              <a:buNone/>
            </a:pPr>
            <a:r>
              <a:rPr lang="es-CL" sz="2400" b="1" dirty="0" smtClean="0">
                <a:solidFill>
                  <a:schemeClr val="accent5">
                    <a:lumMod val="75000"/>
                  </a:schemeClr>
                </a:solidFill>
                <a:hlinkClick r:id="rId2"/>
              </a:rPr>
              <a:t>https</a:t>
            </a:r>
            <a:r>
              <a:rPr lang="es-CL" sz="2400" b="1" dirty="0">
                <a:solidFill>
                  <a:schemeClr val="accent5">
                    <a:lumMod val="75000"/>
                  </a:schemeClr>
                </a:solidFill>
                <a:hlinkClick r:id="rId2"/>
              </a:rPr>
              <a:t>://</a:t>
            </a:r>
            <a:r>
              <a:rPr lang="es-CL" sz="2400" b="1" dirty="0" smtClean="0">
                <a:solidFill>
                  <a:schemeClr val="accent5">
                    <a:lumMod val="75000"/>
                  </a:schemeClr>
                </a:solidFill>
                <a:hlinkClick r:id="rId2"/>
              </a:rPr>
              <a:t>youtu.be/I_BhvYTbB4A</a:t>
            </a:r>
            <a:endParaRPr lang="es-CL" sz="2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101600" indent="0">
              <a:buNone/>
            </a:pPr>
            <a:endParaRPr lang="es-CL" sz="2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s-CL" dirty="0" smtClean="0">
                <a:solidFill>
                  <a:schemeClr val="tx1"/>
                </a:solidFill>
              </a:rPr>
              <a:t>Recuerda también seguir la página de Instagram de matemática para estar al tanto de toda la información. </a:t>
            </a:r>
          </a:p>
          <a:p>
            <a:pPr marL="101600" indent="0">
              <a:buNone/>
            </a:pPr>
            <a:r>
              <a:rPr lang="es-CL" dirty="0" smtClean="0">
                <a:solidFill>
                  <a:schemeClr val="tx1"/>
                </a:solidFill>
              </a:rPr>
              <a:t>      </a:t>
            </a:r>
            <a:r>
              <a:rPr lang="es-CL" b="1" dirty="0" smtClean="0">
                <a:solidFill>
                  <a:srgbClr val="FFC000"/>
                </a:solidFill>
              </a:rPr>
              <a:t>@</a:t>
            </a:r>
            <a:r>
              <a:rPr lang="es-CL" b="1" dirty="0" err="1" smtClean="0">
                <a:solidFill>
                  <a:srgbClr val="FFC000"/>
                </a:solidFill>
              </a:rPr>
              <a:t>matematica_nsmi</a:t>
            </a:r>
            <a:endParaRPr lang="es-CL" b="1" dirty="0">
              <a:solidFill>
                <a:srgbClr val="FFC0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07136" y="254171"/>
            <a:ext cx="2645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INFORMACIÓN</a:t>
            </a:r>
            <a:endParaRPr lang="es-CL" sz="24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940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p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260421118"/>
              </p:ext>
            </p:extLst>
          </p:nvPr>
        </p:nvGraphicFramePr>
        <p:xfrm>
          <a:off x="1091711" y="931692"/>
          <a:ext cx="6429266" cy="28180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1131054" y="378112"/>
            <a:ext cx="6350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 smtClean="0">
                <a:latin typeface="Montserrat Light" panose="020B0604020202020204" charset="0"/>
              </a:rPr>
              <a:t>¿A qué se refiere la habilidad de representar? </a:t>
            </a:r>
            <a:endParaRPr lang="es-CL" sz="2000" b="1" dirty="0">
              <a:latin typeface="Montserrat Light" panose="020B060402020202020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78159"/>
              </p:ext>
            </p:extLst>
          </p:nvPr>
        </p:nvGraphicFramePr>
        <p:xfrm>
          <a:off x="2474492" y="3633538"/>
          <a:ext cx="1086854" cy="12192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543427">
                  <a:extLst>
                    <a:ext uri="{9D8B030D-6E8A-4147-A177-3AD203B41FA5}">
                      <a16:colId xmlns:a16="http://schemas.microsoft.com/office/drawing/2014/main" xmlns="" val="3244805923"/>
                    </a:ext>
                  </a:extLst>
                </a:gridCol>
                <a:gridCol w="543427">
                  <a:extLst>
                    <a:ext uri="{9D8B030D-6E8A-4147-A177-3AD203B41FA5}">
                      <a16:colId xmlns:a16="http://schemas.microsoft.com/office/drawing/2014/main" xmlns="" val="374752563"/>
                    </a:ext>
                  </a:extLst>
                </a:gridCol>
              </a:tblGrid>
              <a:tr h="249655">
                <a:tc>
                  <a:txBody>
                    <a:bodyPr/>
                    <a:lstStyle/>
                    <a:p>
                      <a:r>
                        <a:rPr lang="es-CL" dirty="0" smtClean="0"/>
                        <a:t>x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f(x) 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8671541"/>
                  </a:ext>
                </a:extLst>
              </a:tr>
              <a:tr h="249655">
                <a:tc>
                  <a:txBody>
                    <a:bodyPr/>
                    <a:lstStyle/>
                    <a:p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38107292"/>
                  </a:ext>
                </a:extLst>
              </a:tr>
              <a:tr h="249655">
                <a:tc>
                  <a:txBody>
                    <a:bodyPr/>
                    <a:lstStyle/>
                    <a:p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5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4333115"/>
                  </a:ext>
                </a:extLst>
              </a:tr>
              <a:tr h="249655">
                <a:tc>
                  <a:txBody>
                    <a:bodyPr/>
                    <a:lstStyle/>
                    <a:p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7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713650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472412" y="3181271"/>
                <a:ext cx="131728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CL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CL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s-CL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sz="16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s-CL" sz="1600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12" y="3181271"/>
                <a:ext cx="1317284" cy="246221"/>
              </a:xfrm>
              <a:prstGeom prst="rect">
                <a:avLst/>
              </a:prstGeom>
              <a:blipFill>
                <a:blip r:embed="rId8"/>
                <a:stretch>
                  <a:fillRect l="-4147" r="-2304" b="-35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134" y="3749696"/>
            <a:ext cx="1436006" cy="927042"/>
          </a:xfrm>
          <a:prstGeom prst="rect">
            <a:avLst/>
          </a:prstGeom>
        </p:spPr>
      </p:pic>
      <p:sp>
        <p:nvSpPr>
          <p:cNvPr id="7" name="AutoShape 2" descr="Estadística y Probabilidades"/>
          <p:cNvSpPr>
            <a:spLocks noChangeAspect="1" noChangeArrowheads="1"/>
          </p:cNvSpPr>
          <p:nvPr/>
        </p:nvSpPr>
        <p:spPr bwMode="auto">
          <a:xfrm>
            <a:off x="-462307" y="-144463"/>
            <a:ext cx="922682" cy="922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871" y="1719092"/>
            <a:ext cx="1285613" cy="1914446"/>
          </a:xfrm>
          <a:prstGeom prst="rect">
            <a:avLst/>
          </a:prstGeom>
        </p:spPr>
      </p:pic>
      <p:pic>
        <p:nvPicPr>
          <p:cNvPr id="1028" name="Picture 4" descr="Desarrollo de una clase de Matemática mediante la Resolución de ...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094" y="3633538"/>
            <a:ext cx="2034541" cy="779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10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  <p:grpSp>
        <p:nvGrpSpPr>
          <p:cNvPr id="126" name="Grupo 125"/>
          <p:cNvGrpSpPr/>
          <p:nvPr/>
        </p:nvGrpSpPr>
        <p:grpSpPr>
          <a:xfrm>
            <a:off x="327037" y="-71854"/>
            <a:ext cx="2932345" cy="1931668"/>
            <a:chOff x="327037" y="-71854"/>
            <a:chExt cx="2932345" cy="1931668"/>
          </a:xfrm>
        </p:grpSpPr>
        <p:grpSp>
          <p:nvGrpSpPr>
            <p:cNvPr id="15" name="Grupo 14"/>
            <p:cNvGrpSpPr/>
            <p:nvPr/>
          </p:nvGrpSpPr>
          <p:grpSpPr>
            <a:xfrm>
              <a:off x="327037" y="-71854"/>
              <a:ext cx="984560" cy="1843845"/>
              <a:chOff x="636661" y="1712531"/>
              <a:chExt cx="1059634" cy="1879975"/>
            </a:xfrm>
          </p:grpSpPr>
          <p:sp>
            <p:nvSpPr>
              <p:cNvPr id="11" name="CuadroTexto 10"/>
              <p:cNvSpPr txBox="1"/>
              <p:nvPr/>
            </p:nvSpPr>
            <p:spPr>
              <a:xfrm>
                <a:off x="636661" y="1992089"/>
                <a:ext cx="603096" cy="16004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9600" dirty="0" smtClean="0">
                    <a:latin typeface="Arial Rounded MT Bold" panose="020F0704030504030204" pitchFamily="34" charset="0"/>
                  </a:rPr>
                  <a:t>.</a:t>
                </a:r>
                <a:endParaRPr lang="es-CL" sz="9600" dirty="0">
                  <a:latin typeface="Arial Rounded MT Bold" panose="020F0704030504030204" pitchFamily="34" charset="0"/>
                </a:endParaRPr>
              </a:p>
            </p:txBody>
          </p:sp>
          <p:grpSp>
            <p:nvGrpSpPr>
              <p:cNvPr id="13" name="Grupo 12"/>
              <p:cNvGrpSpPr/>
              <p:nvPr/>
            </p:nvGrpSpPr>
            <p:grpSpPr>
              <a:xfrm>
                <a:off x="963866" y="1712531"/>
                <a:ext cx="732429" cy="1879975"/>
                <a:chOff x="2964495" y="1702140"/>
                <a:chExt cx="732429" cy="1879975"/>
              </a:xfrm>
            </p:grpSpPr>
            <p:sp>
              <p:nvSpPr>
                <p:cNvPr id="7" name="CuadroTexto 6"/>
                <p:cNvSpPr txBox="1"/>
                <p:nvPr/>
              </p:nvSpPr>
              <p:spPr>
                <a:xfrm>
                  <a:off x="3150822" y="1702140"/>
                  <a:ext cx="323532" cy="16004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s-CL" sz="9600" dirty="0">
                    <a:latin typeface="Arial Rounded MT Bold" panose="020F0704030504030204" pitchFamily="34" charset="0"/>
                  </a:endParaRPr>
                </a:p>
              </p:txBody>
            </p:sp>
            <p:grpSp>
              <p:nvGrpSpPr>
                <p:cNvPr id="12" name="Grupo 11"/>
                <p:cNvGrpSpPr/>
                <p:nvPr/>
              </p:nvGrpSpPr>
              <p:grpSpPr>
                <a:xfrm>
                  <a:off x="2964495" y="1716696"/>
                  <a:ext cx="732429" cy="1865419"/>
                  <a:chOff x="2964495" y="1716696"/>
                  <a:chExt cx="732429" cy="1865419"/>
                </a:xfrm>
              </p:grpSpPr>
              <p:sp>
                <p:nvSpPr>
                  <p:cNvPr id="10" name="CuadroTexto 9"/>
                  <p:cNvSpPr txBox="1"/>
                  <p:nvPr/>
                </p:nvSpPr>
                <p:spPr>
                  <a:xfrm>
                    <a:off x="2972154" y="1716696"/>
                    <a:ext cx="271208" cy="160041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CL" sz="9600" dirty="0" smtClean="0">
                        <a:latin typeface="Arial Rounded MT Bold" panose="020F0704030504030204" pitchFamily="34" charset="0"/>
                      </a:rPr>
                      <a:t>.</a:t>
                    </a:r>
                    <a:endParaRPr lang="es-CL" sz="9600" dirty="0">
                      <a:latin typeface="Arial Rounded MT Bold" panose="020F0704030504030204" pitchFamily="34" charset="0"/>
                    </a:endParaRPr>
                  </a:p>
                </p:txBody>
              </p:sp>
              <p:sp>
                <p:nvSpPr>
                  <p:cNvPr id="8" name="CuadroTexto 7"/>
                  <p:cNvSpPr txBox="1"/>
                  <p:nvPr/>
                </p:nvSpPr>
                <p:spPr>
                  <a:xfrm>
                    <a:off x="2964495" y="1981698"/>
                    <a:ext cx="286526" cy="160041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CL" sz="9600" dirty="0" smtClean="0">
                        <a:latin typeface="Arial Rounded MT Bold" panose="020F0704030504030204" pitchFamily="34" charset="0"/>
                      </a:rPr>
                      <a:t>.</a:t>
                    </a:r>
                    <a:endParaRPr lang="es-CL" sz="9600" dirty="0">
                      <a:latin typeface="Arial Rounded MT Bold" panose="020F0704030504030204" pitchFamily="34" charset="0"/>
                    </a:endParaRPr>
                  </a:p>
                </p:txBody>
              </p:sp>
              <p:sp>
                <p:nvSpPr>
                  <p:cNvPr id="9" name="CuadroTexto 8"/>
                  <p:cNvSpPr txBox="1"/>
                  <p:nvPr/>
                </p:nvSpPr>
                <p:spPr>
                  <a:xfrm>
                    <a:off x="3282564" y="1981313"/>
                    <a:ext cx="414360" cy="160041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CL" sz="9600" dirty="0" smtClean="0">
                        <a:latin typeface="Arial Rounded MT Bold" panose="020F0704030504030204" pitchFamily="34" charset="0"/>
                      </a:rPr>
                      <a:t>.</a:t>
                    </a:r>
                    <a:endParaRPr lang="es-CL" sz="9600" dirty="0">
                      <a:latin typeface="Arial Rounded MT Bold" panose="020F0704030504030204" pitchFamily="34" charset="0"/>
                    </a:endParaRPr>
                  </a:p>
                </p:txBody>
              </p:sp>
            </p:grpSp>
          </p:grpSp>
        </p:grpSp>
        <p:sp>
          <p:nvSpPr>
            <p:cNvPr id="62" name="CuadroTexto 61"/>
            <p:cNvSpPr txBox="1"/>
            <p:nvPr/>
          </p:nvSpPr>
          <p:spPr>
            <a:xfrm>
              <a:off x="458516" y="1552037"/>
              <a:ext cx="28008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dirty="0" smtClean="0"/>
                <a:t>Fig.1</a:t>
              </a:r>
              <a:endParaRPr lang="es-CL" dirty="0"/>
            </a:p>
          </p:txBody>
        </p:sp>
      </p:grpSp>
      <p:grpSp>
        <p:nvGrpSpPr>
          <p:cNvPr id="127" name="Grupo 126"/>
          <p:cNvGrpSpPr/>
          <p:nvPr/>
        </p:nvGrpSpPr>
        <p:grpSpPr>
          <a:xfrm>
            <a:off x="1856357" y="-330809"/>
            <a:ext cx="3342543" cy="2192348"/>
            <a:chOff x="1856357" y="-330809"/>
            <a:chExt cx="3342543" cy="2192348"/>
          </a:xfrm>
        </p:grpSpPr>
        <p:grpSp>
          <p:nvGrpSpPr>
            <p:cNvPr id="125" name="Grupo 124"/>
            <p:cNvGrpSpPr/>
            <p:nvPr/>
          </p:nvGrpSpPr>
          <p:grpSpPr>
            <a:xfrm>
              <a:off x="1856357" y="-330809"/>
              <a:ext cx="1620726" cy="2192348"/>
              <a:chOff x="1856357" y="-330809"/>
              <a:chExt cx="1620726" cy="2192348"/>
            </a:xfrm>
          </p:grpSpPr>
          <p:sp>
            <p:nvSpPr>
              <p:cNvPr id="29" name="CuadroTexto 28"/>
              <p:cNvSpPr txBox="1"/>
              <p:nvPr/>
            </p:nvSpPr>
            <p:spPr>
              <a:xfrm>
                <a:off x="2702502" y="263115"/>
                <a:ext cx="774581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9600" dirty="0" smtClean="0">
                    <a:latin typeface="Arial Rounded MT Bold" panose="020F0704030504030204" pitchFamily="34" charset="0"/>
                  </a:rPr>
                  <a:t>.</a:t>
                </a:r>
                <a:endParaRPr lang="es-CL" sz="9600" dirty="0">
                  <a:latin typeface="Arial Rounded MT Bold" panose="020F0704030504030204" pitchFamily="34" charset="0"/>
                </a:endParaRPr>
              </a:p>
            </p:txBody>
          </p:sp>
          <p:grpSp>
            <p:nvGrpSpPr>
              <p:cNvPr id="43" name="Grupo 42"/>
              <p:cNvGrpSpPr/>
              <p:nvPr/>
            </p:nvGrpSpPr>
            <p:grpSpPr>
              <a:xfrm>
                <a:off x="1856357" y="-330809"/>
                <a:ext cx="1345724" cy="2192348"/>
                <a:chOff x="2508236" y="1425522"/>
                <a:chExt cx="1321952" cy="2229920"/>
              </a:xfrm>
            </p:grpSpPr>
            <p:grpSp>
              <p:nvGrpSpPr>
                <p:cNvPr id="16" name="Grupo 15"/>
                <p:cNvGrpSpPr/>
                <p:nvPr/>
              </p:nvGrpSpPr>
              <p:grpSpPr>
                <a:xfrm>
                  <a:off x="2508236" y="1425522"/>
                  <a:ext cx="798959" cy="2200663"/>
                  <a:chOff x="706714" y="1522154"/>
                  <a:chExt cx="798959" cy="2200663"/>
                </a:xfrm>
              </p:grpSpPr>
              <p:sp>
                <p:nvSpPr>
                  <p:cNvPr id="25" name="CuadroTexto 24"/>
                  <p:cNvSpPr txBox="1"/>
                  <p:nvPr/>
                </p:nvSpPr>
                <p:spPr>
                  <a:xfrm>
                    <a:off x="706714" y="2113487"/>
                    <a:ext cx="446101" cy="159656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CL" sz="9600" dirty="0" smtClean="0">
                        <a:latin typeface="Arial Rounded MT Bold" panose="020F0704030504030204" pitchFamily="34" charset="0"/>
                      </a:rPr>
                      <a:t>.</a:t>
                    </a:r>
                    <a:endParaRPr lang="es-CL" sz="9600" dirty="0">
                      <a:latin typeface="Arial Rounded MT Bold" panose="020F0704030504030204" pitchFamily="34" charset="0"/>
                    </a:endParaRPr>
                  </a:p>
                </p:txBody>
              </p:sp>
              <p:grpSp>
                <p:nvGrpSpPr>
                  <p:cNvPr id="18" name="Grupo 17"/>
                  <p:cNvGrpSpPr/>
                  <p:nvPr/>
                </p:nvGrpSpPr>
                <p:grpSpPr>
                  <a:xfrm>
                    <a:off x="996708" y="1522154"/>
                    <a:ext cx="508965" cy="2200663"/>
                    <a:chOff x="2997337" y="1511763"/>
                    <a:chExt cx="508965" cy="2200663"/>
                  </a:xfrm>
                </p:grpSpPr>
                <p:sp>
                  <p:nvSpPr>
                    <p:cNvPr id="23" name="CuadroTexto 22"/>
                    <p:cNvSpPr txBox="1"/>
                    <p:nvPr/>
                  </p:nvSpPr>
                  <p:spPr>
                    <a:xfrm>
                      <a:off x="2997337" y="2115866"/>
                      <a:ext cx="338149" cy="159656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CL" sz="9600" dirty="0" smtClean="0">
                          <a:latin typeface="Arial Rounded MT Bold" panose="020F0704030504030204" pitchFamily="34" charset="0"/>
                        </a:rPr>
                        <a:t>.</a:t>
                      </a:r>
                      <a:endParaRPr lang="es-CL" sz="9600" dirty="0">
                        <a:latin typeface="Arial Rounded MT Bold" panose="020F0704030504030204" pitchFamily="34" charset="0"/>
                      </a:endParaRPr>
                    </a:p>
                  </p:txBody>
                </p:sp>
                <p:sp>
                  <p:nvSpPr>
                    <p:cNvPr id="21" name="CuadroTexto 20"/>
                    <p:cNvSpPr txBox="1"/>
                    <p:nvPr/>
                  </p:nvSpPr>
                  <p:spPr>
                    <a:xfrm>
                      <a:off x="3276648" y="1511763"/>
                      <a:ext cx="229654" cy="159656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CL" sz="9600" dirty="0" smtClean="0">
                          <a:latin typeface="Arial Rounded MT Bold" panose="020F0704030504030204" pitchFamily="34" charset="0"/>
                        </a:rPr>
                        <a:t>.</a:t>
                      </a:r>
                      <a:endParaRPr lang="es-CL" sz="11500" dirty="0">
                        <a:latin typeface="Arial Rounded MT Bold" panose="020F0704030504030204" pitchFamily="34" charset="0"/>
                      </a:endParaRPr>
                    </a:p>
                  </p:txBody>
                </p:sp>
              </p:grpSp>
            </p:grpSp>
            <p:sp>
              <p:nvSpPr>
                <p:cNvPr id="27" name="CuadroTexto 26"/>
                <p:cNvSpPr txBox="1"/>
                <p:nvPr/>
              </p:nvSpPr>
              <p:spPr>
                <a:xfrm>
                  <a:off x="3593823" y="2046693"/>
                  <a:ext cx="236365" cy="15965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CL" sz="9600" dirty="0" smtClean="0">
                      <a:latin typeface="Arial Rounded MT Bold" panose="020F0704030504030204" pitchFamily="34" charset="0"/>
                    </a:rPr>
                    <a:t>.</a:t>
                  </a:r>
                  <a:endParaRPr lang="es-CL" sz="9600" dirty="0">
                    <a:latin typeface="Arial Rounded MT Bold" panose="020F0704030504030204" pitchFamily="34" charset="0"/>
                  </a:endParaRPr>
                </a:p>
              </p:txBody>
            </p:sp>
            <p:sp>
              <p:nvSpPr>
                <p:cNvPr id="30" name="CuadroTexto 29"/>
                <p:cNvSpPr txBox="1"/>
                <p:nvPr/>
              </p:nvSpPr>
              <p:spPr>
                <a:xfrm>
                  <a:off x="3075298" y="1743388"/>
                  <a:ext cx="316461" cy="15965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CL" sz="9600" dirty="0" smtClean="0">
                      <a:latin typeface="Arial Rounded MT Bold" panose="020F0704030504030204" pitchFamily="34" charset="0"/>
                    </a:rPr>
                    <a:t>.</a:t>
                  </a:r>
                  <a:endParaRPr lang="es-CL" sz="9600" dirty="0">
                    <a:latin typeface="Arial Rounded MT Bold" panose="020F0704030504030204" pitchFamily="34" charset="0"/>
                  </a:endParaRPr>
                </a:p>
              </p:txBody>
            </p:sp>
            <p:sp>
              <p:nvSpPr>
                <p:cNvPr id="31" name="CuadroTexto 30"/>
                <p:cNvSpPr txBox="1"/>
                <p:nvPr/>
              </p:nvSpPr>
              <p:spPr>
                <a:xfrm>
                  <a:off x="3085683" y="2034546"/>
                  <a:ext cx="510377" cy="16208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CL" sz="9600" dirty="0" smtClean="0">
                      <a:latin typeface="Arial Rounded MT Bold" panose="020F0704030504030204" pitchFamily="34" charset="0"/>
                    </a:rPr>
                    <a:t>.</a:t>
                  </a:r>
                  <a:endParaRPr lang="es-CL" sz="9600" dirty="0">
                    <a:latin typeface="Arial Rounded MT Bold" panose="020F0704030504030204" pitchFamily="34" charset="0"/>
                  </a:endParaRPr>
                </a:p>
              </p:txBody>
            </p:sp>
          </p:grpSp>
        </p:grpSp>
        <p:sp>
          <p:nvSpPr>
            <p:cNvPr id="80" name="CuadroTexto 79"/>
            <p:cNvSpPr txBox="1"/>
            <p:nvPr/>
          </p:nvSpPr>
          <p:spPr>
            <a:xfrm>
              <a:off x="2398034" y="1547138"/>
              <a:ext cx="28008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dirty="0" smtClean="0"/>
                <a:t>Fig.2</a:t>
              </a:r>
              <a:endParaRPr lang="es-CL" dirty="0"/>
            </a:p>
          </p:txBody>
        </p:sp>
      </p:grpSp>
      <p:sp>
        <p:nvSpPr>
          <p:cNvPr id="83" name="CuadroTexto 82"/>
          <p:cNvSpPr txBox="1"/>
          <p:nvPr/>
        </p:nvSpPr>
        <p:spPr>
          <a:xfrm>
            <a:off x="13582" y="152860"/>
            <a:ext cx="2325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solidFill>
                  <a:srgbClr val="FFC000"/>
                </a:solidFill>
              </a:rPr>
              <a:t>EJEMPLO 1: </a:t>
            </a:r>
            <a:endParaRPr lang="es-CL" sz="2400" dirty="0">
              <a:solidFill>
                <a:srgbClr val="FFC000"/>
              </a:solidFill>
            </a:endParaRPr>
          </a:p>
        </p:txBody>
      </p:sp>
      <p:sp>
        <p:nvSpPr>
          <p:cNvPr id="84" name="CuadroTexto 83"/>
          <p:cNvSpPr txBox="1"/>
          <p:nvPr/>
        </p:nvSpPr>
        <p:spPr>
          <a:xfrm>
            <a:off x="0" y="1946627"/>
            <a:ext cx="6139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 smtClean="0"/>
              <a:t>¿Cuál sería la cantidad de pelotas en la figura 15? </a:t>
            </a:r>
            <a:endParaRPr lang="es-CL" sz="2000" dirty="0"/>
          </a:p>
        </p:txBody>
      </p:sp>
      <p:sp>
        <p:nvSpPr>
          <p:cNvPr id="85" name="CuadroTexto 84"/>
          <p:cNvSpPr txBox="1"/>
          <p:nvPr/>
        </p:nvSpPr>
        <p:spPr>
          <a:xfrm>
            <a:off x="7323463" y="697931"/>
            <a:ext cx="31426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400" dirty="0" smtClean="0">
                <a:latin typeface="AR CENA" panose="02000000000000000000" pitchFamily="2" charset="0"/>
              </a:rPr>
              <a:t>…</a:t>
            </a:r>
            <a:r>
              <a:rPr lang="es-CL" sz="1100" dirty="0" smtClean="0"/>
              <a:t> </a:t>
            </a:r>
            <a:endParaRPr lang="es-CL" sz="1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CuadroTexto 129"/>
              <p:cNvSpPr txBox="1"/>
              <p:nvPr/>
            </p:nvSpPr>
            <p:spPr>
              <a:xfrm>
                <a:off x="5065066" y="3070264"/>
                <a:ext cx="337009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s-CL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∙15+1=45+1=46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130" name="CuadroTexto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066" y="3070264"/>
                <a:ext cx="3370090" cy="369332"/>
              </a:xfrm>
              <a:prstGeom prst="rect">
                <a:avLst/>
              </a:prstGeom>
              <a:blipFill>
                <a:blip r:embed="rId3"/>
                <a:stretch>
                  <a:fillRect l="-1627" r="-1447" b="-1166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1" name="CuadroTexto 130"/>
          <p:cNvSpPr txBox="1"/>
          <p:nvPr/>
        </p:nvSpPr>
        <p:spPr>
          <a:xfrm>
            <a:off x="5543614" y="2498640"/>
            <a:ext cx="2972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Cuando n = 15  </a:t>
            </a:r>
            <a:endParaRPr lang="es-CL" sz="2400" dirty="0"/>
          </a:p>
        </p:txBody>
      </p:sp>
      <p:grpSp>
        <p:nvGrpSpPr>
          <p:cNvPr id="2" name="Grupo 1"/>
          <p:cNvGrpSpPr/>
          <p:nvPr/>
        </p:nvGrpSpPr>
        <p:grpSpPr>
          <a:xfrm>
            <a:off x="3720834" y="-571805"/>
            <a:ext cx="3678437" cy="2906756"/>
            <a:chOff x="3652494" y="-560019"/>
            <a:chExt cx="3678437" cy="2906756"/>
          </a:xfrm>
        </p:grpSpPr>
        <p:grpSp>
          <p:nvGrpSpPr>
            <p:cNvPr id="82" name="Grupo 81"/>
            <p:cNvGrpSpPr/>
            <p:nvPr/>
          </p:nvGrpSpPr>
          <p:grpSpPr>
            <a:xfrm>
              <a:off x="3652494" y="-560019"/>
              <a:ext cx="3678437" cy="2906756"/>
              <a:chOff x="1830374" y="-615999"/>
              <a:chExt cx="3678437" cy="2906756"/>
            </a:xfrm>
          </p:grpSpPr>
          <p:grpSp>
            <p:nvGrpSpPr>
              <p:cNvPr id="107" name="Grupo 106"/>
              <p:cNvGrpSpPr/>
              <p:nvPr/>
            </p:nvGrpSpPr>
            <p:grpSpPr>
              <a:xfrm>
                <a:off x="1830374" y="-615999"/>
                <a:ext cx="3387867" cy="2906756"/>
                <a:chOff x="1830374" y="-615999"/>
                <a:chExt cx="3387867" cy="2906756"/>
              </a:xfrm>
            </p:grpSpPr>
            <p:sp>
              <p:nvSpPr>
                <p:cNvPr id="129" name="CuadroTexto 128"/>
                <p:cNvSpPr txBox="1"/>
                <p:nvPr/>
              </p:nvSpPr>
              <p:spPr>
                <a:xfrm>
                  <a:off x="2692624" y="264004"/>
                  <a:ext cx="774581" cy="15696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CL" sz="9600" dirty="0" smtClean="0">
                      <a:latin typeface="Arial Rounded MT Bold" panose="020F0704030504030204" pitchFamily="34" charset="0"/>
                    </a:rPr>
                    <a:t>.</a:t>
                  </a:r>
                  <a:endParaRPr lang="es-CL" sz="9600" dirty="0">
                    <a:latin typeface="Arial Rounded MT Bold" panose="020F0704030504030204" pitchFamily="34" charset="0"/>
                  </a:endParaRPr>
                </a:p>
              </p:txBody>
            </p:sp>
            <p:grpSp>
              <p:nvGrpSpPr>
                <p:cNvPr id="132" name="Grupo 131"/>
                <p:cNvGrpSpPr/>
                <p:nvPr/>
              </p:nvGrpSpPr>
              <p:grpSpPr>
                <a:xfrm>
                  <a:off x="1830374" y="-615999"/>
                  <a:ext cx="3387867" cy="2906756"/>
                  <a:chOff x="2482712" y="1135444"/>
                  <a:chExt cx="3328021" cy="2956570"/>
                </a:xfrm>
              </p:grpSpPr>
              <p:grpSp>
                <p:nvGrpSpPr>
                  <p:cNvPr id="133" name="Grupo 132"/>
                  <p:cNvGrpSpPr/>
                  <p:nvPr/>
                </p:nvGrpSpPr>
                <p:grpSpPr>
                  <a:xfrm>
                    <a:off x="2482712" y="1135444"/>
                    <a:ext cx="3328021" cy="2956570"/>
                    <a:chOff x="681190" y="1232076"/>
                    <a:chExt cx="3328021" cy="2956570"/>
                  </a:xfrm>
                </p:grpSpPr>
                <p:sp>
                  <p:nvSpPr>
                    <p:cNvPr id="137" name="CuadroTexto 136"/>
                    <p:cNvSpPr txBox="1"/>
                    <p:nvPr/>
                  </p:nvSpPr>
                  <p:spPr>
                    <a:xfrm>
                      <a:off x="681190" y="2099414"/>
                      <a:ext cx="446101" cy="159656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CL" sz="9600" dirty="0" smtClean="0">
                          <a:latin typeface="Arial Rounded MT Bold" panose="020F0704030504030204" pitchFamily="34" charset="0"/>
                        </a:rPr>
                        <a:t>.</a:t>
                      </a:r>
                      <a:endParaRPr lang="es-CL" sz="9600" dirty="0">
                        <a:latin typeface="Arial Rounded MT Bold" panose="020F0704030504030204" pitchFamily="34" charset="0"/>
                      </a:endParaRPr>
                    </a:p>
                  </p:txBody>
                </p:sp>
                <p:grpSp>
                  <p:nvGrpSpPr>
                    <p:cNvPr id="138" name="Grupo 137"/>
                    <p:cNvGrpSpPr/>
                    <p:nvPr/>
                  </p:nvGrpSpPr>
                  <p:grpSpPr>
                    <a:xfrm>
                      <a:off x="960530" y="1232076"/>
                      <a:ext cx="3048681" cy="2956570"/>
                      <a:chOff x="2961159" y="1221685"/>
                      <a:chExt cx="3048681" cy="2956570"/>
                    </a:xfrm>
                  </p:grpSpPr>
                  <p:sp>
                    <p:nvSpPr>
                      <p:cNvPr id="139" name="CuadroTexto 138"/>
                      <p:cNvSpPr txBox="1"/>
                      <p:nvPr/>
                    </p:nvSpPr>
                    <p:spPr>
                      <a:xfrm>
                        <a:off x="3510984" y="1221685"/>
                        <a:ext cx="474465" cy="159656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CL" sz="9600" dirty="0" smtClean="0">
                            <a:latin typeface="Arial Rounded MT Bold" panose="020F0704030504030204" pitchFamily="34" charset="0"/>
                          </a:rPr>
                          <a:t>.</a:t>
                        </a:r>
                        <a:endParaRPr lang="es-CL" sz="9600" dirty="0">
                          <a:latin typeface="Arial Rounded MT Bold" panose="020F0704030504030204" pitchFamily="34" charset="0"/>
                        </a:endParaRPr>
                      </a:p>
                    </p:txBody>
                  </p:sp>
                  <p:grpSp>
                    <p:nvGrpSpPr>
                      <p:cNvPr id="140" name="Grupo 139"/>
                      <p:cNvGrpSpPr/>
                      <p:nvPr/>
                    </p:nvGrpSpPr>
                    <p:grpSpPr>
                      <a:xfrm>
                        <a:off x="2961159" y="1510086"/>
                        <a:ext cx="3048681" cy="2668169"/>
                        <a:chOff x="2961159" y="1510086"/>
                        <a:chExt cx="3048681" cy="2668169"/>
                      </a:xfrm>
                    </p:grpSpPr>
                    <p:sp>
                      <p:nvSpPr>
                        <p:cNvPr id="142" name="CuadroTexto 141"/>
                        <p:cNvSpPr txBox="1"/>
                        <p:nvPr/>
                      </p:nvSpPr>
                      <p:spPr>
                        <a:xfrm>
                          <a:off x="3523116" y="1510086"/>
                          <a:ext cx="753677" cy="15965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s-CL" sz="9600" dirty="0" smtClean="0">
                              <a:latin typeface="Arial Rounded MT Bold" panose="020F0704030504030204" pitchFamily="34" charset="0"/>
                            </a:rPr>
                            <a:t>.</a:t>
                          </a:r>
                          <a:endParaRPr lang="es-CL" sz="9600" dirty="0">
                            <a:latin typeface="Arial Rounded MT Bold" panose="020F0704030504030204" pitchFamily="34" charset="0"/>
                          </a:endParaRPr>
                        </a:p>
                      </p:txBody>
                    </p:sp>
                    <p:sp>
                      <p:nvSpPr>
                        <p:cNvPr id="143" name="CuadroTexto 142"/>
                        <p:cNvSpPr txBox="1"/>
                        <p:nvPr/>
                      </p:nvSpPr>
                      <p:spPr>
                        <a:xfrm>
                          <a:off x="2961159" y="2103096"/>
                          <a:ext cx="338149" cy="159656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s-CL" sz="9600" dirty="0" smtClean="0">
                              <a:latin typeface="Arial Rounded MT Bold" panose="020F0704030504030204" pitchFamily="34" charset="0"/>
                            </a:rPr>
                            <a:t>.</a:t>
                          </a:r>
                          <a:endParaRPr lang="es-CL" sz="9600" dirty="0">
                            <a:latin typeface="Arial Rounded MT Bold" panose="020F0704030504030204" pitchFamily="34" charset="0"/>
                          </a:endParaRPr>
                        </a:p>
                      </p:txBody>
                    </p:sp>
                    <p:sp>
                      <p:nvSpPr>
                        <p:cNvPr id="144" name="CuadroTexto 143"/>
                        <p:cNvSpPr txBox="1"/>
                        <p:nvPr/>
                      </p:nvSpPr>
                      <p:spPr>
                        <a:xfrm>
                          <a:off x="5614282" y="2581695"/>
                          <a:ext cx="395558" cy="159656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endParaRPr lang="es-CL" sz="9600" dirty="0">
                            <a:latin typeface="Arial Rounded MT Bold" panose="020F0704030504030204" pitchFamily="34" charset="0"/>
                          </a:endParaRPr>
                        </a:p>
                      </p:txBody>
                    </p:sp>
                  </p:grpSp>
                  <p:sp>
                    <p:nvSpPr>
                      <p:cNvPr id="141" name="CuadroTexto 140"/>
                      <p:cNvSpPr txBox="1"/>
                      <p:nvPr/>
                    </p:nvSpPr>
                    <p:spPr>
                      <a:xfrm>
                        <a:off x="4129477" y="2112118"/>
                        <a:ext cx="229654" cy="159656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CL" sz="9600" dirty="0" smtClean="0">
                            <a:latin typeface="Arial Rounded MT Bold" panose="020F0704030504030204" pitchFamily="34" charset="0"/>
                          </a:rPr>
                          <a:t>.</a:t>
                        </a:r>
                        <a:endParaRPr lang="es-CL" sz="11500" dirty="0">
                          <a:latin typeface="Arial Rounded MT Bold" panose="020F0704030504030204" pitchFamily="34" charset="0"/>
                        </a:endParaRPr>
                      </a:p>
                    </p:txBody>
                  </p:sp>
                </p:grpSp>
              </p:grpSp>
              <p:sp>
                <p:nvSpPr>
                  <p:cNvPr id="134" name="CuadroTexto 133"/>
                  <p:cNvSpPr txBox="1"/>
                  <p:nvPr/>
                </p:nvSpPr>
                <p:spPr>
                  <a:xfrm>
                    <a:off x="3334248" y="1727162"/>
                    <a:ext cx="236365" cy="159656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CL" sz="9600" dirty="0" smtClean="0">
                        <a:latin typeface="Arial Rounded MT Bold" panose="020F0704030504030204" pitchFamily="34" charset="0"/>
                      </a:rPr>
                      <a:t>.</a:t>
                    </a:r>
                    <a:endParaRPr lang="es-CL" sz="9600" dirty="0">
                      <a:latin typeface="Arial Rounded MT Bold" panose="020F0704030504030204" pitchFamily="34" charset="0"/>
                    </a:endParaRPr>
                  </a:p>
                </p:txBody>
              </p:sp>
              <p:sp>
                <p:nvSpPr>
                  <p:cNvPr id="135" name="CuadroTexto 134"/>
                  <p:cNvSpPr txBox="1"/>
                  <p:nvPr/>
                </p:nvSpPr>
                <p:spPr>
                  <a:xfrm>
                    <a:off x="3033480" y="2010551"/>
                    <a:ext cx="316461" cy="159656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CL" sz="9600" dirty="0" smtClean="0">
                        <a:latin typeface="Arial Rounded MT Bold" panose="020F0704030504030204" pitchFamily="34" charset="0"/>
                      </a:rPr>
                      <a:t>.</a:t>
                    </a:r>
                    <a:endParaRPr lang="es-CL" sz="9600" dirty="0">
                      <a:latin typeface="Arial Rounded MT Bold" panose="020F0704030504030204" pitchFamily="34" charset="0"/>
                    </a:endParaRPr>
                  </a:p>
                </p:txBody>
              </p:sp>
            </p:grpSp>
          </p:grpSp>
          <p:sp>
            <p:nvSpPr>
              <p:cNvPr id="120" name="CuadroTexto 119"/>
              <p:cNvSpPr txBox="1"/>
              <p:nvPr/>
            </p:nvSpPr>
            <p:spPr>
              <a:xfrm>
                <a:off x="2707945" y="1531021"/>
                <a:ext cx="28008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dirty="0" smtClean="0"/>
                  <a:t>Fig.3</a:t>
                </a:r>
                <a:endParaRPr lang="es-CL" dirty="0"/>
              </a:p>
            </p:txBody>
          </p:sp>
        </p:grpSp>
        <p:sp>
          <p:nvSpPr>
            <p:cNvPr id="145" name="CuadroTexto 144"/>
            <p:cNvSpPr txBox="1"/>
            <p:nvPr/>
          </p:nvSpPr>
          <p:spPr>
            <a:xfrm>
              <a:off x="4810169" y="315411"/>
              <a:ext cx="37364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9600" dirty="0" smtClean="0">
                  <a:latin typeface="Arial Rounded MT Bold" panose="020F0704030504030204" pitchFamily="34" charset="0"/>
                </a:rPr>
                <a:t>.</a:t>
              </a:r>
              <a:endParaRPr lang="es-CL" sz="9600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146" name="CuadroTexto 145"/>
            <p:cNvSpPr txBox="1"/>
            <p:nvPr/>
          </p:nvSpPr>
          <p:spPr>
            <a:xfrm>
              <a:off x="5410020" y="315411"/>
              <a:ext cx="77458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L" sz="9600" dirty="0" smtClean="0">
                  <a:latin typeface="Arial Rounded MT Bold" panose="020F0704030504030204" pitchFamily="34" charset="0"/>
                </a:rPr>
                <a:t>.</a:t>
              </a:r>
              <a:endParaRPr lang="es-CL" sz="9600" dirty="0">
                <a:latin typeface="Arial Rounded MT Bold" panose="020F0704030504030204" pitchFamily="34" charset="0"/>
              </a:endParaRPr>
            </a:p>
          </p:txBody>
        </p:sp>
      </p:grpSp>
      <p:graphicFrame>
        <p:nvGraphicFramePr>
          <p:cNvPr id="153" name="Tabla 1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222146"/>
              </p:ext>
            </p:extLst>
          </p:nvPr>
        </p:nvGraphicFramePr>
        <p:xfrm>
          <a:off x="547688" y="2496379"/>
          <a:ext cx="4422686" cy="2134841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788546">
                  <a:extLst>
                    <a:ext uri="{9D8B030D-6E8A-4147-A177-3AD203B41FA5}">
                      <a16:colId xmlns:a16="http://schemas.microsoft.com/office/drawing/2014/main" xmlns="" val="1209127958"/>
                    </a:ext>
                  </a:extLst>
                </a:gridCol>
                <a:gridCol w="2634140">
                  <a:extLst>
                    <a:ext uri="{9D8B030D-6E8A-4147-A177-3AD203B41FA5}">
                      <a16:colId xmlns:a16="http://schemas.microsoft.com/office/drawing/2014/main" xmlns="" val="1969240744"/>
                    </a:ext>
                  </a:extLst>
                </a:gridCol>
              </a:tblGrid>
              <a:tr h="2319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Número figura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Cantidad</a:t>
                      </a:r>
                      <a:r>
                        <a:rPr lang="es-CL" baseline="0" dirty="0" smtClean="0"/>
                        <a:t> de pelotas 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35346446"/>
                  </a:ext>
                </a:extLst>
              </a:tr>
              <a:tr h="247433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4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59271543"/>
                  </a:ext>
                </a:extLst>
              </a:tr>
              <a:tr h="244875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7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0090830"/>
                  </a:ext>
                </a:extLst>
              </a:tr>
              <a:tr h="167222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10    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9859629"/>
                  </a:ext>
                </a:extLst>
              </a:tr>
              <a:tr h="244875">
                <a:tc>
                  <a:txBody>
                    <a:bodyPr/>
                    <a:lstStyle/>
                    <a:p>
                      <a:pPr algn="ctr"/>
                      <a:r>
                        <a:rPr lang="es-CL" sz="1000" b="1" dirty="0" smtClean="0"/>
                        <a:t>.</a:t>
                      </a:r>
                    </a:p>
                    <a:p>
                      <a:pPr algn="ctr"/>
                      <a:r>
                        <a:rPr lang="es-CL" sz="1000" b="1" dirty="0" smtClean="0"/>
                        <a:t>.</a:t>
                      </a:r>
                    </a:p>
                    <a:p>
                      <a:pPr algn="ctr"/>
                      <a:r>
                        <a:rPr lang="es-CL" sz="1000" b="1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000" b="1" dirty="0" smtClean="0"/>
                        <a:t>.</a:t>
                      </a:r>
                    </a:p>
                    <a:p>
                      <a:pPr algn="ctr"/>
                      <a:r>
                        <a:rPr lang="es-CL" sz="1000" b="1" dirty="0" smtClean="0"/>
                        <a:t>.</a:t>
                      </a:r>
                    </a:p>
                    <a:p>
                      <a:pPr algn="ctr"/>
                      <a:r>
                        <a:rPr lang="es-CL" sz="1000" b="1" dirty="0" smtClean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2194724"/>
                  </a:ext>
                </a:extLst>
              </a:tr>
              <a:tr h="367001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n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3n+1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67343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4282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4" grpId="0"/>
      <p:bldP spid="85" grpId="0"/>
      <p:bldP spid="1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5"/>
          <p:cNvSpPr txBox="1">
            <a:spLocks/>
          </p:cNvSpPr>
          <p:nvPr/>
        </p:nvSpPr>
        <p:spPr>
          <a:xfrm>
            <a:off x="221507" y="210310"/>
            <a:ext cx="6974599" cy="29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800"/>
              </a:buClr>
              <a:buSzPts val="1800"/>
              <a:buFont typeface="Montserrat Light"/>
              <a:buChar char="◂"/>
              <a:defRPr sz="1800" b="0" i="0" u="none" strike="noStrike" cap="none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800"/>
              </a:buClr>
              <a:buSzPts val="1800"/>
              <a:buFont typeface="Montserrat Light"/>
              <a:buChar char="◂"/>
              <a:defRPr sz="1800" b="0" i="0" u="none" strike="noStrike" cap="none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800"/>
              </a:buClr>
              <a:buSzPts val="1800"/>
              <a:buFont typeface="Montserrat Light"/>
              <a:buChar char="◂"/>
              <a:defRPr sz="1800" b="0" i="0" u="none" strike="noStrike" cap="none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800"/>
              </a:buClr>
              <a:buSzPts val="1800"/>
              <a:buFont typeface="Montserrat Light"/>
              <a:buChar char="◂"/>
              <a:defRPr sz="1800" b="0" i="0" u="none" strike="noStrike" cap="none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Montserrat Light"/>
              <a:buChar char="○"/>
              <a:defRPr sz="1800" b="0" i="0" u="none" strike="noStrike" cap="none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Montserrat Light"/>
              <a:buChar char="■"/>
              <a:defRPr sz="1800" b="0" i="0" u="none" strike="noStrike" cap="none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Montserrat Light"/>
              <a:buChar char="●"/>
              <a:defRPr sz="1800" b="0" i="0" u="none" strike="noStrike" cap="none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Montserrat Light"/>
              <a:buChar char="○"/>
              <a:defRPr sz="1800" b="0" i="0" u="none" strike="noStrike" cap="none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Montserrat Light"/>
              <a:buChar char="■"/>
              <a:defRPr sz="1800" b="0" i="0" u="none" strike="noStrike" cap="none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pPr algn="just">
              <a:buFont typeface="+mj-lt"/>
              <a:buAutoNum type="arabicPeriod" startAt="2"/>
            </a:pPr>
            <a:r>
              <a:rPr lang="es-CL" dirty="0" smtClean="0"/>
              <a:t>Se quiere elegir a 2 estudiantes para representar al colegio en las olimpiadas. Si en total hay 4 postulantes. ¿Cuántas opciones posibles se pueden formar? </a:t>
            </a:r>
          </a:p>
          <a:p>
            <a:pPr marL="114300" indent="0">
              <a:buFont typeface="Montserrat Light"/>
              <a:buNone/>
            </a:pPr>
            <a:endParaRPr lang="es-CL" dirty="0" smtClean="0"/>
          </a:p>
          <a:p>
            <a:pPr lvl="1">
              <a:buFont typeface="Montserrat Light"/>
              <a:buAutoNum type="alphaUcParenR"/>
            </a:pPr>
            <a:r>
              <a:rPr lang="es-CL" dirty="0" smtClean="0"/>
              <a:t>4</a:t>
            </a:r>
          </a:p>
          <a:p>
            <a:pPr lvl="1">
              <a:buFont typeface="Montserrat Light"/>
              <a:buAutoNum type="alphaUcParenR"/>
            </a:pPr>
            <a:r>
              <a:rPr lang="es-CL" dirty="0" smtClean="0"/>
              <a:t>2</a:t>
            </a:r>
          </a:p>
          <a:p>
            <a:pPr lvl="1">
              <a:buFont typeface="Montserrat Light"/>
              <a:buAutoNum type="alphaUcParenR"/>
            </a:pPr>
            <a:r>
              <a:rPr lang="es-CL" dirty="0" smtClean="0"/>
              <a:t>8</a:t>
            </a:r>
          </a:p>
          <a:p>
            <a:pPr lvl="1">
              <a:buFont typeface="Montserrat Light"/>
              <a:buAutoNum type="alphaUcParenR"/>
            </a:pPr>
            <a:r>
              <a:rPr lang="es-CL" dirty="0" smtClean="0"/>
              <a:t>6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2899611" y="1269473"/>
                <a:ext cx="353728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CL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CL" sz="320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s-CL" sz="320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CL" sz="32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32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CL" sz="320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s-CL" sz="32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s-CL" sz="32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CL" sz="32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CL" sz="320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s-CL" sz="32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s-CL" sz="32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CL" sz="32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CL" sz="320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s-CL" sz="320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es-CL" sz="3200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611" y="1269473"/>
                <a:ext cx="3537284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2329734" y="2086476"/>
                <a:ext cx="1219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CL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CL" sz="280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s-CL" sz="280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CL" sz="32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28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CL" sz="280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s-CL" sz="28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s-CL" sz="3200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734" y="2086476"/>
                <a:ext cx="121920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2330117" y="2671251"/>
                <a:ext cx="35216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CL" sz="28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CL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CL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CL" sz="28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s-CL" sz="2800" dirty="0"/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0117" y="2671251"/>
                <a:ext cx="352160" cy="523220"/>
              </a:xfrm>
              <a:prstGeom prst="rect">
                <a:avLst/>
              </a:prstGeom>
              <a:blipFill>
                <a:blip r:embed="rId4"/>
                <a:stretch>
                  <a:fillRect r="-14310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/>
              <p:cNvSpPr/>
              <p:nvPr/>
            </p:nvSpPr>
            <p:spPr>
              <a:xfrm>
                <a:off x="2290011" y="3264955"/>
                <a:ext cx="109889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CL" sz="28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s-CL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CL" sz="28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s-CL" sz="3600" dirty="0"/>
              </a:p>
            </p:txBody>
          </p:sp>
        </mc:Choice>
        <mc:Fallback xmlns=""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0011" y="3264955"/>
                <a:ext cx="1098891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/>
              <p:cNvSpPr/>
              <p:nvPr/>
            </p:nvSpPr>
            <p:spPr>
              <a:xfrm>
                <a:off x="3573122" y="2119170"/>
                <a:ext cx="110716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CL" sz="28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s-CL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CL" sz="28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s-CL" sz="3600" dirty="0"/>
              </a:p>
            </p:txBody>
          </p:sp>
        </mc:Choice>
        <mc:Fallback xmlns=""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3122" y="2119170"/>
                <a:ext cx="1107163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ángulo 9"/>
              <p:cNvSpPr/>
              <p:nvPr/>
            </p:nvSpPr>
            <p:spPr>
              <a:xfrm>
                <a:off x="3561090" y="2671251"/>
                <a:ext cx="110716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CL" sz="28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s-CL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CL" sz="28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s-CL" sz="3600" dirty="0"/>
              </a:p>
            </p:txBody>
          </p:sp>
        </mc:Choice>
        <mc:Fallback xmlns="">
          <p:sp>
            <p:nvSpPr>
              <p:cNvPr id="10" name="Rectángu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1090" y="2671251"/>
                <a:ext cx="1107163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/>
              <p:cNvSpPr/>
              <p:nvPr/>
            </p:nvSpPr>
            <p:spPr>
              <a:xfrm>
                <a:off x="4831032" y="2117253"/>
                <a:ext cx="110716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CL" sz="28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s-CL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CL" sz="28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s-CL" sz="3600" dirty="0"/>
              </a:p>
            </p:txBody>
          </p:sp>
        </mc:Choice>
        <mc:Fallback xmlns=""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1032" y="2117253"/>
                <a:ext cx="1107163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0385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Wart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4760</TotalTime>
  <Words>263</Words>
  <Application>Microsoft Office PowerPoint</Application>
  <PresentationFormat>Presentación en pantalla (16:9)</PresentationFormat>
  <Paragraphs>87</Paragraphs>
  <Slides>5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Arial Rounded MT Bold</vt:lpstr>
      <vt:lpstr>Montserrat ExtraBold</vt:lpstr>
      <vt:lpstr>Arial Black</vt:lpstr>
      <vt:lpstr>Montserrat Light</vt:lpstr>
      <vt:lpstr>AR CENA</vt:lpstr>
      <vt:lpstr>Cambria Math</vt:lpstr>
      <vt:lpstr>Montserrat</vt:lpstr>
      <vt:lpstr>Wart template</vt:lpstr>
      <vt:lpstr>Habilidad: REPRESENTAR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 2  REPRESENTAR</dc:title>
  <dc:creator>camil</dc:creator>
  <cp:lastModifiedBy>Hilda Gonzalez V</cp:lastModifiedBy>
  <cp:revision>78</cp:revision>
  <dcterms:modified xsi:type="dcterms:W3CDTF">2020-06-05T20:53:06Z</dcterms:modified>
</cp:coreProperties>
</file>