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8"/>
  </p:notesMasterIdLst>
  <p:sldIdLst>
    <p:sldId id="256" r:id="rId2"/>
    <p:sldId id="258" r:id="rId3"/>
    <p:sldId id="288" r:id="rId4"/>
    <p:sldId id="284" r:id="rId5"/>
    <p:sldId id="257" r:id="rId6"/>
    <p:sldId id="290" r:id="rId7"/>
    <p:sldId id="293" r:id="rId8"/>
    <p:sldId id="294" r:id="rId9"/>
    <p:sldId id="261" r:id="rId10"/>
    <p:sldId id="285" r:id="rId11"/>
    <p:sldId id="286" r:id="rId12"/>
    <p:sldId id="287" r:id="rId13"/>
    <p:sldId id="289" r:id="rId14"/>
    <p:sldId id="295" r:id="rId15"/>
    <p:sldId id="296" r:id="rId16"/>
    <p:sldId id="282" r:id="rId17"/>
  </p:sldIdLst>
  <p:sldSz cx="9144000" cy="5143500" type="screen16x9"/>
  <p:notesSz cx="6858000" cy="9144000"/>
  <p:embeddedFontLst>
    <p:embeddedFont>
      <p:font typeface="Oswald" panose="020B0604020202020204" charset="0"/>
      <p:regular r:id="rId19"/>
      <p:bold r:id="rId20"/>
    </p:embeddedFont>
    <p:embeddedFont>
      <p:font typeface="Roboto Condensed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1"/>
    <a:srgbClr val="FF9900"/>
    <a:srgbClr val="3796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5842624-B565-4B65-8A1F-AE60EA310494}">
  <a:tblStyle styleId="{65842624-B565-4B65-8A1F-AE60EA31049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82" autoAdjust="0"/>
    <p:restoredTop sz="94660"/>
  </p:normalViewPr>
  <p:slideViewPr>
    <p:cSldViewPr snapToGrid="0">
      <p:cViewPr>
        <p:scale>
          <a:sx n="99" d="100"/>
          <a:sy n="99" d="100"/>
        </p:scale>
        <p:origin x="-330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9B68A8-0363-4CD0-B379-AC192214BA7B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D3051C1E-67F4-41D3-B8E3-CB1236764D62}">
      <dgm:prSet phldrT="[Texto]" custT="1"/>
      <dgm:spPr/>
      <dgm:t>
        <a:bodyPr/>
        <a:lstStyle/>
        <a:p>
          <a:r>
            <a:rPr lang="es-ES" sz="2000" dirty="0" smtClean="0"/>
            <a:t>APLICAR</a:t>
          </a:r>
          <a:r>
            <a:rPr lang="es-ES" sz="2400" dirty="0" smtClean="0"/>
            <a:t> </a:t>
          </a:r>
          <a:endParaRPr lang="es-ES" sz="2400" dirty="0"/>
        </a:p>
      </dgm:t>
    </dgm:pt>
    <dgm:pt modelId="{FA3B8C3F-9B6F-4C05-B243-9D0CA3BA6463}" type="parTrans" cxnId="{6FA8DECA-29E5-40B4-9154-559639CF93F9}">
      <dgm:prSet/>
      <dgm:spPr/>
      <dgm:t>
        <a:bodyPr/>
        <a:lstStyle/>
        <a:p>
          <a:endParaRPr lang="es-ES"/>
        </a:p>
      </dgm:t>
    </dgm:pt>
    <dgm:pt modelId="{F770AE0A-0F43-41C2-9109-99E885DC9537}" type="sibTrans" cxnId="{6FA8DECA-29E5-40B4-9154-559639CF93F9}">
      <dgm:prSet/>
      <dgm:spPr/>
      <dgm:t>
        <a:bodyPr/>
        <a:lstStyle/>
        <a:p>
          <a:endParaRPr lang="es-ES"/>
        </a:p>
      </dgm:t>
    </dgm:pt>
    <dgm:pt modelId="{A30734B3-BD37-411E-9C4F-F9FBB6EBBCA3}">
      <dgm:prSet phldrT="[Texto]" custT="1"/>
      <dgm:spPr/>
      <dgm:t>
        <a:bodyPr/>
        <a:lstStyle/>
        <a:p>
          <a:r>
            <a:rPr lang="es-ES" sz="2000" smtClean="0"/>
            <a:t>Capacidad para utilizar los conocimientos matemáticos en diversas situaciones </a:t>
          </a:r>
          <a:endParaRPr lang="es-ES" sz="2000" dirty="0"/>
        </a:p>
      </dgm:t>
    </dgm:pt>
    <dgm:pt modelId="{43F529FA-73C5-4330-9E43-705D7B80DB88}" type="parTrans" cxnId="{0C650E89-EE83-4D82-BB7D-A3A6CFCAB7B9}">
      <dgm:prSet/>
      <dgm:spPr/>
      <dgm:t>
        <a:bodyPr/>
        <a:lstStyle/>
        <a:p>
          <a:endParaRPr lang="es-ES"/>
        </a:p>
      </dgm:t>
    </dgm:pt>
    <dgm:pt modelId="{8BB00C52-A148-4837-92D9-7846C0A6FE83}" type="sibTrans" cxnId="{0C650E89-EE83-4D82-BB7D-A3A6CFCAB7B9}">
      <dgm:prSet/>
      <dgm:spPr/>
      <dgm:t>
        <a:bodyPr/>
        <a:lstStyle/>
        <a:p>
          <a:endParaRPr lang="es-ES"/>
        </a:p>
      </dgm:t>
    </dgm:pt>
    <dgm:pt modelId="{1ACCFC5A-FE54-4628-BA4B-97CFB22F98DA}" type="pres">
      <dgm:prSet presAssocID="{879B68A8-0363-4CD0-B379-AC192214BA7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BA2BD0E-38AE-4A6F-989F-03AFD77D8265}" type="pres">
      <dgm:prSet presAssocID="{D3051C1E-67F4-41D3-B8E3-CB1236764D62}" presName="root1" presStyleCnt="0"/>
      <dgm:spPr/>
    </dgm:pt>
    <dgm:pt modelId="{B854E72E-522D-4577-9730-3A7FAF9ADB9C}" type="pres">
      <dgm:prSet presAssocID="{D3051C1E-67F4-41D3-B8E3-CB1236764D62}" presName="LevelOneTextNode" presStyleLbl="node0" presStyleIdx="0" presStyleCnt="1" custScaleX="140409" custScaleY="91897" custLinFactNeighborX="-23407" custLinFactNeighborY="-5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8572E1-0AEE-4527-B8F7-0A73FE3EEC15}" type="pres">
      <dgm:prSet presAssocID="{D3051C1E-67F4-41D3-B8E3-CB1236764D62}" presName="level2hierChild" presStyleCnt="0"/>
      <dgm:spPr/>
    </dgm:pt>
    <dgm:pt modelId="{4B91E792-CF0C-4E2A-ACFA-6A9EB690E267}" type="pres">
      <dgm:prSet presAssocID="{43F529FA-73C5-4330-9E43-705D7B80DB88}" presName="conn2-1" presStyleLbl="parChTrans1D2" presStyleIdx="0" presStyleCnt="1"/>
      <dgm:spPr/>
      <dgm:t>
        <a:bodyPr/>
        <a:lstStyle/>
        <a:p>
          <a:endParaRPr lang="es-ES"/>
        </a:p>
      </dgm:t>
    </dgm:pt>
    <dgm:pt modelId="{F8AEF341-0DBB-4E9E-84A4-AF6F99080DFD}" type="pres">
      <dgm:prSet presAssocID="{43F529FA-73C5-4330-9E43-705D7B80DB88}" presName="connTx" presStyleLbl="parChTrans1D2" presStyleIdx="0" presStyleCnt="1"/>
      <dgm:spPr/>
      <dgm:t>
        <a:bodyPr/>
        <a:lstStyle/>
        <a:p>
          <a:endParaRPr lang="es-ES"/>
        </a:p>
      </dgm:t>
    </dgm:pt>
    <dgm:pt modelId="{CC4DF5C6-C5FF-457D-8A8C-CEA3E223050C}" type="pres">
      <dgm:prSet presAssocID="{A30734B3-BD37-411E-9C4F-F9FBB6EBBCA3}" presName="root2" presStyleCnt="0"/>
      <dgm:spPr/>
    </dgm:pt>
    <dgm:pt modelId="{89FFE3BC-4DAC-4468-A7AC-FD40B5C22C02}" type="pres">
      <dgm:prSet presAssocID="{A30734B3-BD37-411E-9C4F-F9FBB6EBBCA3}" presName="LevelTwoTextNode" presStyleLbl="node2" presStyleIdx="0" presStyleCnt="1" custScaleX="418150" custScaleY="154017" custLinFactNeighborX="1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D6CB5E2-7B07-4640-B499-BFB232472E74}" type="pres">
      <dgm:prSet presAssocID="{A30734B3-BD37-411E-9C4F-F9FBB6EBBCA3}" presName="level3hierChild" presStyleCnt="0"/>
      <dgm:spPr/>
    </dgm:pt>
  </dgm:ptLst>
  <dgm:cxnLst>
    <dgm:cxn modelId="{678AFF73-C78B-4197-90BF-F129911423EE}" type="presOf" srcId="{43F529FA-73C5-4330-9E43-705D7B80DB88}" destId="{4B91E792-CF0C-4E2A-ACFA-6A9EB690E267}" srcOrd="0" destOrd="0" presId="urn:microsoft.com/office/officeart/2005/8/layout/hierarchy2"/>
    <dgm:cxn modelId="{6FA8DECA-29E5-40B4-9154-559639CF93F9}" srcId="{879B68A8-0363-4CD0-B379-AC192214BA7B}" destId="{D3051C1E-67F4-41D3-B8E3-CB1236764D62}" srcOrd="0" destOrd="0" parTransId="{FA3B8C3F-9B6F-4C05-B243-9D0CA3BA6463}" sibTransId="{F770AE0A-0F43-41C2-9109-99E885DC9537}"/>
    <dgm:cxn modelId="{B9705F9D-86AA-48F9-A38E-AC6B9BB4B310}" type="presOf" srcId="{43F529FA-73C5-4330-9E43-705D7B80DB88}" destId="{F8AEF341-0DBB-4E9E-84A4-AF6F99080DFD}" srcOrd="1" destOrd="0" presId="urn:microsoft.com/office/officeart/2005/8/layout/hierarchy2"/>
    <dgm:cxn modelId="{4E35C56B-2268-49AA-AD94-6AC8CD9C7B0D}" type="presOf" srcId="{D3051C1E-67F4-41D3-B8E3-CB1236764D62}" destId="{B854E72E-522D-4577-9730-3A7FAF9ADB9C}" srcOrd="0" destOrd="0" presId="urn:microsoft.com/office/officeart/2005/8/layout/hierarchy2"/>
    <dgm:cxn modelId="{0C650E89-EE83-4D82-BB7D-A3A6CFCAB7B9}" srcId="{D3051C1E-67F4-41D3-B8E3-CB1236764D62}" destId="{A30734B3-BD37-411E-9C4F-F9FBB6EBBCA3}" srcOrd="0" destOrd="0" parTransId="{43F529FA-73C5-4330-9E43-705D7B80DB88}" sibTransId="{8BB00C52-A148-4837-92D9-7846C0A6FE83}"/>
    <dgm:cxn modelId="{D1D38ADB-013E-426B-ABD4-CC2E75903BF2}" type="presOf" srcId="{A30734B3-BD37-411E-9C4F-F9FBB6EBBCA3}" destId="{89FFE3BC-4DAC-4468-A7AC-FD40B5C22C02}" srcOrd="0" destOrd="0" presId="urn:microsoft.com/office/officeart/2005/8/layout/hierarchy2"/>
    <dgm:cxn modelId="{B75D2A51-FA3C-4036-A29E-D7935BDE2C1A}" type="presOf" srcId="{879B68A8-0363-4CD0-B379-AC192214BA7B}" destId="{1ACCFC5A-FE54-4628-BA4B-97CFB22F98DA}" srcOrd="0" destOrd="0" presId="urn:microsoft.com/office/officeart/2005/8/layout/hierarchy2"/>
    <dgm:cxn modelId="{A7DBA198-0903-4171-B6E3-9BA22477BCD7}" type="presParOf" srcId="{1ACCFC5A-FE54-4628-BA4B-97CFB22F98DA}" destId="{8BA2BD0E-38AE-4A6F-989F-03AFD77D8265}" srcOrd="0" destOrd="0" presId="urn:microsoft.com/office/officeart/2005/8/layout/hierarchy2"/>
    <dgm:cxn modelId="{1B99E59B-FB91-4A71-8399-699999A71498}" type="presParOf" srcId="{8BA2BD0E-38AE-4A6F-989F-03AFD77D8265}" destId="{B854E72E-522D-4577-9730-3A7FAF9ADB9C}" srcOrd="0" destOrd="0" presId="urn:microsoft.com/office/officeart/2005/8/layout/hierarchy2"/>
    <dgm:cxn modelId="{1214CDF0-8CCF-4A77-8E25-D271F603430D}" type="presParOf" srcId="{8BA2BD0E-38AE-4A6F-989F-03AFD77D8265}" destId="{858572E1-0AEE-4527-B8F7-0A73FE3EEC15}" srcOrd="1" destOrd="0" presId="urn:microsoft.com/office/officeart/2005/8/layout/hierarchy2"/>
    <dgm:cxn modelId="{D987ACFB-96D3-414B-82DE-3A2A4CE32959}" type="presParOf" srcId="{858572E1-0AEE-4527-B8F7-0A73FE3EEC15}" destId="{4B91E792-CF0C-4E2A-ACFA-6A9EB690E267}" srcOrd="0" destOrd="0" presId="urn:microsoft.com/office/officeart/2005/8/layout/hierarchy2"/>
    <dgm:cxn modelId="{96DBEAF2-66FB-4B92-A729-62E9146279F4}" type="presParOf" srcId="{4B91E792-CF0C-4E2A-ACFA-6A9EB690E267}" destId="{F8AEF341-0DBB-4E9E-84A4-AF6F99080DFD}" srcOrd="0" destOrd="0" presId="urn:microsoft.com/office/officeart/2005/8/layout/hierarchy2"/>
    <dgm:cxn modelId="{9320240D-30F1-4336-81A7-913FA6676066}" type="presParOf" srcId="{858572E1-0AEE-4527-B8F7-0A73FE3EEC15}" destId="{CC4DF5C6-C5FF-457D-8A8C-CEA3E223050C}" srcOrd="1" destOrd="0" presId="urn:microsoft.com/office/officeart/2005/8/layout/hierarchy2"/>
    <dgm:cxn modelId="{32FCBE0A-0254-4F29-85A2-DFD3FA548426}" type="presParOf" srcId="{CC4DF5C6-C5FF-457D-8A8C-CEA3E223050C}" destId="{89FFE3BC-4DAC-4468-A7AC-FD40B5C22C02}" srcOrd="0" destOrd="0" presId="urn:microsoft.com/office/officeart/2005/8/layout/hierarchy2"/>
    <dgm:cxn modelId="{05904A62-484F-49D7-89CB-DA0AD55A8301}" type="presParOf" srcId="{CC4DF5C6-C5FF-457D-8A8C-CEA3E223050C}" destId="{6D6CB5E2-7B07-4640-B499-BFB232472E7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9B68A8-0363-4CD0-B379-AC192214BA7B}" type="doc">
      <dgm:prSet loTypeId="urn:microsoft.com/office/officeart/2005/8/layout/hierarchy2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D3051C1E-67F4-41D3-B8E3-CB1236764D62}">
      <dgm:prSet phldrT="[Texto]" custT="1"/>
      <dgm:spPr/>
      <dgm:t>
        <a:bodyPr/>
        <a:lstStyle/>
        <a:p>
          <a:r>
            <a:rPr lang="es-ES" sz="1800" dirty="0" smtClean="0"/>
            <a:t>COMPRENDER</a:t>
          </a:r>
          <a:endParaRPr lang="es-ES" sz="1800" dirty="0"/>
        </a:p>
      </dgm:t>
    </dgm:pt>
    <dgm:pt modelId="{FA3B8C3F-9B6F-4C05-B243-9D0CA3BA6463}" type="parTrans" cxnId="{6FA8DECA-29E5-40B4-9154-559639CF93F9}">
      <dgm:prSet/>
      <dgm:spPr/>
      <dgm:t>
        <a:bodyPr/>
        <a:lstStyle/>
        <a:p>
          <a:endParaRPr lang="es-ES"/>
        </a:p>
      </dgm:t>
    </dgm:pt>
    <dgm:pt modelId="{F770AE0A-0F43-41C2-9109-99E885DC9537}" type="sibTrans" cxnId="{6FA8DECA-29E5-40B4-9154-559639CF93F9}">
      <dgm:prSet/>
      <dgm:spPr/>
      <dgm:t>
        <a:bodyPr/>
        <a:lstStyle/>
        <a:p>
          <a:endParaRPr lang="es-ES"/>
        </a:p>
      </dgm:t>
    </dgm:pt>
    <dgm:pt modelId="{A30734B3-BD37-411E-9C4F-F9FBB6EBBCA3}">
      <dgm:prSet phldrT="[Texto]"/>
      <dgm:spPr/>
      <dgm:t>
        <a:bodyPr/>
        <a:lstStyle/>
        <a:p>
          <a:r>
            <a:rPr lang="es-ES" dirty="0" smtClean="0"/>
            <a:t>Capacidad de interpretar información en diversos contextos</a:t>
          </a:r>
          <a:endParaRPr lang="es-ES" dirty="0"/>
        </a:p>
      </dgm:t>
    </dgm:pt>
    <dgm:pt modelId="{43F529FA-73C5-4330-9E43-705D7B80DB88}" type="parTrans" cxnId="{0C650E89-EE83-4D82-BB7D-A3A6CFCAB7B9}">
      <dgm:prSet/>
      <dgm:spPr/>
      <dgm:t>
        <a:bodyPr/>
        <a:lstStyle/>
        <a:p>
          <a:endParaRPr lang="es-ES"/>
        </a:p>
      </dgm:t>
    </dgm:pt>
    <dgm:pt modelId="{8BB00C52-A148-4837-92D9-7846C0A6FE83}" type="sibTrans" cxnId="{0C650E89-EE83-4D82-BB7D-A3A6CFCAB7B9}">
      <dgm:prSet/>
      <dgm:spPr/>
      <dgm:t>
        <a:bodyPr/>
        <a:lstStyle/>
        <a:p>
          <a:endParaRPr lang="es-ES"/>
        </a:p>
      </dgm:t>
    </dgm:pt>
    <dgm:pt modelId="{1ACCFC5A-FE54-4628-BA4B-97CFB22F98DA}" type="pres">
      <dgm:prSet presAssocID="{879B68A8-0363-4CD0-B379-AC192214BA7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BA2BD0E-38AE-4A6F-989F-03AFD77D8265}" type="pres">
      <dgm:prSet presAssocID="{D3051C1E-67F4-41D3-B8E3-CB1236764D62}" presName="root1" presStyleCnt="0"/>
      <dgm:spPr/>
    </dgm:pt>
    <dgm:pt modelId="{B854E72E-522D-4577-9730-3A7FAF9ADB9C}" type="pres">
      <dgm:prSet presAssocID="{D3051C1E-67F4-41D3-B8E3-CB1236764D62}" presName="LevelOneTextNode" presStyleLbl="node0" presStyleIdx="0" presStyleCnt="1" custScaleX="110833" custScaleY="571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8572E1-0AEE-4527-B8F7-0A73FE3EEC15}" type="pres">
      <dgm:prSet presAssocID="{D3051C1E-67F4-41D3-B8E3-CB1236764D62}" presName="level2hierChild" presStyleCnt="0"/>
      <dgm:spPr/>
    </dgm:pt>
    <dgm:pt modelId="{4B91E792-CF0C-4E2A-ACFA-6A9EB690E267}" type="pres">
      <dgm:prSet presAssocID="{43F529FA-73C5-4330-9E43-705D7B80DB88}" presName="conn2-1" presStyleLbl="parChTrans1D2" presStyleIdx="0" presStyleCnt="1"/>
      <dgm:spPr/>
      <dgm:t>
        <a:bodyPr/>
        <a:lstStyle/>
        <a:p>
          <a:endParaRPr lang="es-ES"/>
        </a:p>
      </dgm:t>
    </dgm:pt>
    <dgm:pt modelId="{F8AEF341-0DBB-4E9E-84A4-AF6F99080DFD}" type="pres">
      <dgm:prSet presAssocID="{43F529FA-73C5-4330-9E43-705D7B80DB88}" presName="connTx" presStyleLbl="parChTrans1D2" presStyleIdx="0" presStyleCnt="1"/>
      <dgm:spPr/>
      <dgm:t>
        <a:bodyPr/>
        <a:lstStyle/>
        <a:p>
          <a:endParaRPr lang="es-ES"/>
        </a:p>
      </dgm:t>
    </dgm:pt>
    <dgm:pt modelId="{CC4DF5C6-C5FF-457D-8A8C-CEA3E223050C}" type="pres">
      <dgm:prSet presAssocID="{A30734B3-BD37-411E-9C4F-F9FBB6EBBCA3}" presName="root2" presStyleCnt="0"/>
      <dgm:spPr/>
    </dgm:pt>
    <dgm:pt modelId="{89FFE3BC-4DAC-4468-A7AC-FD40B5C22C02}" type="pres">
      <dgm:prSet presAssocID="{A30734B3-BD37-411E-9C4F-F9FBB6EBBCA3}" presName="LevelTwoTextNode" presStyleLbl="node2" presStyleIdx="0" presStyleCnt="1" custScaleX="253768" custLinFactNeighborX="199" custLinFactNeighborY="-20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D6CB5E2-7B07-4640-B499-BFB232472E74}" type="pres">
      <dgm:prSet presAssocID="{A30734B3-BD37-411E-9C4F-F9FBB6EBBCA3}" presName="level3hierChild" presStyleCnt="0"/>
      <dgm:spPr/>
    </dgm:pt>
  </dgm:ptLst>
  <dgm:cxnLst>
    <dgm:cxn modelId="{678AFF73-C78B-4197-90BF-F129911423EE}" type="presOf" srcId="{43F529FA-73C5-4330-9E43-705D7B80DB88}" destId="{4B91E792-CF0C-4E2A-ACFA-6A9EB690E267}" srcOrd="0" destOrd="0" presId="urn:microsoft.com/office/officeart/2005/8/layout/hierarchy2"/>
    <dgm:cxn modelId="{6FA8DECA-29E5-40B4-9154-559639CF93F9}" srcId="{879B68A8-0363-4CD0-B379-AC192214BA7B}" destId="{D3051C1E-67F4-41D3-B8E3-CB1236764D62}" srcOrd="0" destOrd="0" parTransId="{FA3B8C3F-9B6F-4C05-B243-9D0CA3BA6463}" sibTransId="{F770AE0A-0F43-41C2-9109-99E885DC9537}"/>
    <dgm:cxn modelId="{B9705F9D-86AA-48F9-A38E-AC6B9BB4B310}" type="presOf" srcId="{43F529FA-73C5-4330-9E43-705D7B80DB88}" destId="{F8AEF341-0DBB-4E9E-84A4-AF6F99080DFD}" srcOrd="1" destOrd="0" presId="urn:microsoft.com/office/officeart/2005/8/layout/hierarchy2"/>
    <dgm:cxn modelId="{4E35C56B-2268-49AA-AD94-6AC8CD9C7B0D}" type="presOf" srcId="{D3051C1E-67F4-41D3-B8E3-CB1236764D62}" destId="{B854E72E-522D-4577-9730-3A7FAF9ADB9C}" srcOrd="0" destOrd="0" presId="urn:microsoft.com/office/officeart/2005/8/layout/hierarchy2"/>
    <dgm:cxn modelId="{0C650E89-EE83-4D82-BB7D-A3A6CFCAB7B9}" srcId="{D3051C1E-67F4-41D3-B8E3-CB1236764D62}" destId="{A30734B3-BD37-411E-9C4F-F9FBB6EBBCA3}" srcOrd="0" destOrd="0" parTransId="{43F529FA-73C5-4330-9E43-705D7B80DB88}" sibTransId="{8BB00C52-A148-4837-92D9-7846C0A6FE83}"/>
    <dgm:cxn modelId="{D1D38ADB-013E-426B-ABD4-CC2E75903BF2}" type="presOf" srcId="{A30734B3-BD37-411E-9C4F-F9FBB6EBBCA3}" destId="{89FFE3BC-4DAC-4468-A7AC-FD40B5C22C02}" srcOrd="0" destOrd="0" presId="urn:microsoft.com/office/officeart/2005/8/layout/hierarchy2"/>
    <dgm:cxn modelId="{B75D2A51-FA3C-4036-A29E-D7935BDE2C1A}" type="presOf" srcId="{879B68A8-0363-4CD0-B379-AC192214BA7B}" destId="{1ACCFC5A-FE54-4628-BA4B-97CFB22F98DA}" srcOrd="0" destOrd="0" presId="urn:microsoft.com/office/officeart/2005/8/layout/hierarchy2"/>
    <dgm:cxn modelId="{A7DBA198-0903-4171-B6E3-9BA22477BCD7}" type="presParOf" srcId="{1ACCFC5A-FE54-4628-BA4B-97CFB22F98DA}" destId="{8BA2BD0E-38AE-4A6F-989F-03AFD77D8265}" srcOrd="0" destOrd="0" presId="urn:microsoft.com/office/officeart/2005/8/layout/hierarchy2"/>
    <dgm:cxn modelId="{1B99E59B-FB91-4A71-8399-699999A71498}" type="presParOf" srcId="{8BA2BD0E-38AE-4A6F-989F-03AFD77D8265}" destId="{B854E72E-522D-4577-9730-3A7FAF9ADB9C}" srcOrd="0" destOrd="0" presId="urn:microsoft.com/office/officeart/2005/8/layout/hierarchy2"/>
    <dgm:cxn modelId="{1214CDF0-8CCF-4A77-8E25-D271F603430D}" type="presParOf" srcId="{8BA2BD0E-38AE-4A6F-989F-03AFD77D8265}" destId="{858572E1-0AEE-4527-B8F7-0A73FE3EEC15}" srcOrd="1" destOrd="0" presId="urn:microsoft.com/office/officeart/2005/8/layout/hierarchy2"/>
    <dgm:cxn modelId="{D987ACFB-96D3-414B-82DE-3A2A4CE32959}" type="presParOf" srcId="{858572E1-0AEE-4527-B8F7-0A73FE3EEC15}" destId="{4B91E792-CF0C-4E2A-ACFA-6A9EB690E267}" srcOrd="0" destOrd="0" presId="urn:microsoft.com/office/officeart/2005/8/layout/hierarchy2"/>
    <dgm:cxn modelId="{96DBEAF2-66FB-4B92-A729-62E9146279F4}" type="presParOf" srcId="{4B91E792-CF0C-4E2A-ACFA-6A9EB690E267}" destId="{F8AEF341-0DBB-4E9E-84A4-AF6F99080DFD}" srcOrd="0" destOrd="0" presId="urn:microsoft.com/office/officeart/2005/8/layout/hierarchy2"/>
    <dgm:cxn modelId="{9320240D-30F1-4336-81A7-913FA6676066}" type="presParOf" srcId="{858572E1-0AEE-4527-B8F7-0A73FE3EEC15}" destId="{CC4DF5C6-C5FF-457D-8A8C-CEA3E223050C}" srcOrd="1" destOrd="0" presId="urn:microsoft.com/office/officeart/2005/8/layout/hierarchy2"/>
    <dgm:cxn modelId="{32FCBE0A-0254-4F29-85A2-DFD3FA548426}" type="presParOf" srcId="{CC4DF5C6-C5FF-457D-8A8C-CEA3E223050C}" destId="{89FFE3BC-4DAC-4468-A7AC-FD40B5C22C02}" srcOrd="0" destOrd="0" presId="urn:microsoft.com/office/officeart/2005/8/layout/hierarchy2"/>
    <dgm:cxn modelId="{05904A62-484F-49D7-89CB-DA0AD55A8301}" type="presParOf" srcId="{CC4DF5C6-C5FF-457D-8A8C-CEA3E223050C}" destId="{6D6CB5E2-7B07-4640-B499-BFB232472E7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9B68A8-0363-4CD0-B379-AC192214BA7B}" type="doc">
      <dgm:prSet loTypeId="urn:microsoft.com/office/officeart/2005/8/layout/hierarchy2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D3051C1E-67F4-41D3-B8E3-CB1236764D62}">
      <dgm:prSet phldrT="[Texto]" custT="1"/>
      <dgm:spPr/>
      <dgm:t>
        <a:bodyPr/>
        <a:lstStyle/>
        <a:p>
          <a:r>
            <a:rPr lang="es-ES" sz="2000" dirty="0" smtClean="0"/>
            <a:t>A,S,E</a:t>
          </a:r>
          <a:endParaRPr lang="es-ES" sz="2000" dirty="0"/>
        </a:p>
      </dgm:t>
    </dgm:pt>
    <dgm:pt modelId="{FA3B8C3F-9B6F-4C05-B243-9D0CA3BA6463}" type="parTrans" cxnId="{6FA8DECA-29E5-40B4-9154-559639CF93F9}">
      <dgm:prSet/>
      <dgm:spPr/>
      <dgm:t>
        <a:bodyPr/>
        <a:lstStyle/>
        <a:p>
          <a:endParaRPr lang="es-ES"/>
        </a:p>
      </dgm:t>
    </dgm:pt>
    <dgm:pt modelId="{F770AE0A-0F43-41C2-9109-99E885DC9537}" type="sibTrans" cxnId="{6FA8DECA-29E5-40B4-9154-559639CF93F9}">
      <dgm:prSet/>
      <dgm:spPr/>
      <dgm:t>
        <a:bodyPr/>
        <a:lstStyle/>
        <a:p>
          <a:endParaRPr lang="es-ES"/>
        </a:p>
      </dgm:t>
    </dgm:pt>
    <dgm:pt modelId="{A30734B3-BD37-411E-9C4F-F9FBB6EBBCA3}">
      <dgm:prSet phldrT="[Texto]" custT="1"/>
      <dgm:spPr/>
      <dgm:t>
        <a:bodyPr/>
        <a:lstStyle/>
        <a:p>
          <a:r>
            <a:rPr lang="es-MX" sz="2000" b="0" i="0" dirty="0" smtClean="0"/>
            <a:t>capacidad para discriminar, inferir y generalizar relaciones que se dan entre los elementos de un problema más bien desconocido</a:t>
          </a:r>
          <a:endParaRPr lang="es-ES" sz="2000" dirty="0"/>
        </a:p>
      </dgm:t>
    </dgm:pt>
    <dgm:pt modelId="{43F529FA-73C5-4330-9E43-705D7B80DB88}" type="parTrans" cxnId="{0C650E89-EE83-4D82-BB7D-A3A6CFCAB7B9}">
      <dgm:prSet/>
      <dgm:spPr/>
      <dgm:t>
        <a:bodyPr/>
        <a:lstStyle/>
        <a:p>
          <a:endParaRPr lang="es-ES"/>
        </a:p>
      </dgm:t>
    </dgm:pt>
    <dgm:pt modelId="{8BB00C52-A148-4837-92D9-7846C0A6FE83}" type="sibTrans" cxnId="{0C650E89-EE83-4D82-BB7D-A3A6CFCAB7B9}">
      <dgm:prSet/>
      <dgm:spPr/>
      <dgm:t>
        <a:bodyPr/>
        <a:lstStyle/>
        <a:p>
          <a:endParaRPr lang="es-ES"/>
        </a:p>
      </dgm:t>
    </dgm:pt>
    <dgm:pt modelId="{1ACCFC5A-FE54-4628-BA4B-97CFB22F98DA}" type="pres">
      <dgm:prSet presAssocID="{879B68A8-0363-4CD0-B379-AC192214BA7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BA2BD0E-38AE-4A6F-989F-03AFD77D8265}" type="pres">
      <dgm:prSet presAssocID="{D3051C1E-67F4-41D3-B8E3-CB1236764D62}" presName="root1" presStyleCnt="0"/>
      <dgm:spPr/>
    </dgm:pt>
    <dgm:pt modelId="{B854E72E-522D-4577-9730-3A7FAF9ADB9C}" type="pres">
      <dgm:prSet presAssocID="{D3051C1E-67F4-41D3-B8E3-CB1236764D62}" presName="LevelOneTextNode" presStyleLbl="node0" presStyleIdx="0" presStyleCnt="1" custScaleX="60132" custScaleY="52223" custLinFactNeighborX="29317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8572E1-0AEE-4527-B8F7-0A73FE3EEC15}" type="pres">
      <dgm:prSet presAssocID="{D3051C1E-67F4-41D3-B8E3-CB1236764D62}" presName="level2hierChild" presStyleCnt="0"/>
      <dgm:spPr/>
    </dgm:pt>
    <dgm:pt modelId="{4B91E792-CF0C-4E2A-ACFA-6A9EB690E267}" type="pres">
      <dgm:prSet presAssocID="{43F529FA-73C5-4330-9E43-705D7B80DB88}" presName="conn2-1" presStyleLbl="parChTrans1D2" presStyleIdx="0" presStyleCnt="1"/>
      <dgm:spPr/>
      <dgm:t>
        <a:bodyPr/>
        <a:lstStyle/>
        <a:p>
          <a:endParaRPr lang="es-ES"/>
        </a:p>
      </dgm:t>
    </dgm:pt>
    <dgm:pt modelId="{F8AEF341-0DBB-4E9E-84A4-AF6F99080DFD}" type="pres">
      <dgm:prSet presAssocID="{43F529FA-73C5-4330-9E43-705D7B80DB88}" presName="connTx" presStyleLbl="parChTrans1D2" presStyleIdx="0" presStyleCnt="1"/>
      <dgm:spPr/>
      <dgm:t>
        <a:bodyPr/>
        <a:lstStyle/>
        <a:p>
          <a:endParaRPr lang="es-ES"/>
        </a:p>
      </dgm:t>
    </dgm:pt>
    <dgm:pt modelId="{CC4DF5C6-C5FF-457D-8A8C-CEA3E223050C}" type="pres">
      <dgm:prSet presAssocID="{A30734B3-BD37-411E-9C4F-F9FBB6EBBCA3}" presName="root2" presStyleCnt="0"/>
      <dgm:spPr/>
    </dgm:pt>
    <dgm:pt modelId="{89FFE3BC-4DAC-4468-A7AC-FD40B5C22C02}" type="pres">
      <dgm:prSet presAssocID="{A30734B3-BD37-411E-9C4F-F9FBB6EBBCA3}" presName="LevelTwoTextNode" presStyleLbl="node2" presStyleIdx="0" presStyleCnt="1" custScaleX="367246" custLinFactNeighborX="-1290" custLinFactNeighborY="-3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D6CB5E2-7B07-4640-B499-BFB232472E74}" type="pres">
      <dgm:prSet presAssocID="{A30734B3-BD37-411E-9C4F-F9FBB6EBBCA3}" presName="level3hierChild" presStyleCnt="0"/>
      <dgm:spPr/>
    </dgm:pt>
  </dgm:ptLst>
  <dgm:cxnLst>
    <dgm:cxn modelId="{678AFF73-C78B-4197-90BF-F129911423EE}" type="presOf" srcId="{43F529FA-73C5-4330-9E43-705D7B80DB88}" destId="{4B91E792-CF0C-4E2A-ACFA-6A9EB690E267}" srcOrd="0" destOrd="0" presId="urn:microsoft.com/office/officeart/2005/8/layout/hierarchy2"/>
    <dgm:cxn modelId="{6FA8DECA-29E5-40B4-9154-559639CF93F9}" srcId="{879B68A8-0363-4CD0-B379-AC192214BA7B}" destId="{D3051C1E-67F4-41D3-B8E3-CB1236764D62}" srcOrd="0" destOrd="0" parTransId="{FA3B8C3F-9B6F-4C05-B243-9D0CA3BA6463}" sibTransId="{F770AE0A-0F43-41C2-9109-99E885DC9537}"/>
    <dgm:cxn modelId="{B9705F9D-86AA-48F9-A38E-AC6B9BB4B310}" type="presOf" srcId="{43F529FA-73C5-4330-9E43-705D7B80DB88}" destId="{F8AEF341-0DBB-4E9E-84A4-AF6F99080DFD}" srcOrd="1" destOrd="0" presId="urn:microsoft.com/office/officeart/2005/8/layout/hierarchy2"/>
    <dgm:cxn modelId="{4E35C56B-2268-49AA-AD94-6AC8CD9C7B0D}" type="presOf" srcId="{D3051C1E-67F4-41D3-B8E3-CB1236764D62}" destId="{B854E72E-522D-4577-9730-3A7FAF9ADB9C}" srcOrd="0" destOrd="0" presId="urn:microsoft.com/office/officeart/2005/8/layout/hierarchy2"/>
    <dgm:cxn modelId="{0C650E89-EE83-4D82-BB7D-A3A6CFCAB7B9}" srcId="{D3051C1E-67F4-41D3-B8E3-CB1236764D62}" destId="{A30734B3-BD37-411E-9C4F-F9FBB6EBBCA3}" srcOrd="0" destOrd="0" parTransId="{43F529FA-73C5-4330-9E43-705D7B80DB88}" sibTransId="{8BB00C52-A148-4837-92D9-7846C0A6FE83}"/>
    <dgm:cxn modelId="{D1D38ADB-013E-426B-ABD4-CC2E75903BF2}" type="presOf" srcId="{A30734B3-BD37-411E-9C4F-F9FBB6EBBCA3}" destId="{89FFE3BC-4DAC-4468-A7AC-FD40B5C22C02}" srcOrd="0" destOrd="0" presId="urn:microsoft.com/office/officeart/2005/8/layout/hierarchy2"/>
    <dgm:cxn modelId="{B75D2A51-FA3C-4036-A29E-D7935BDE2C1A}" type="presOf" srcId="{879B68A8-0363-4CD0-B379-AC192214BA7B}" destId="{1ACCFC5A-FE54-4628-BA4B-97CFB22F98DA}" srcOrd="0" destOrd="0" presId="urn:microsoft.com/office/officeart/2005/8/layout/hierarchy2"/>
    <dgm:cxn modelId="{A7DBA198-0903-4171-B6E3-9BA22477BCD7}" type="presParOf" srcId="{1ACCFC5A-FE54-4628-BA4B-97CFB22F98DA}" destId="{8BA2BD0E-38AE-4A6F-989F-03AFD77D8265}" srcOrd="0" destOrd="0" presId="urn:microsoft.com/office/officeart/2005/8/layout/hierarchy2"/>
    <dgm:cxn modelId="{1B99E59B-FB91-4A71-8399-699999A71498}" type="presParOf" srcId="{8BA2BD0E-38AE-4A6F-989F-03AFD77D8265}" destId="{B854E72E-522D-4577-9730-3A7FAF9ADB9C}" srcOrd="0" destOrd="0" presId="urn:microsoft.com/office/officeart/2005/8/layout/hierarchy2"/>
    <dgm:cxn modelId="{1214CDF0-8CCF-4A77-8E25-D271F603430D}" type="presParOf" srcId="{8BA2BD0E-38AE-4A6F-989F-03AFD77D8265}" destId="{858572E1-0AEE-4527-B8F7-0A73FE3EEC15}" srcOrd="1" destOrd="0" presId="urn:microsoft.com/office/officeart/2005/8/layout/hierarchy2"/>
    <dgm:cxn modelId="{D987ACFB-96D3-414B-82DE-3A2A4CE32959}" type="presParOf" srcId="{858572E1-0AEE-4527-B8F7-0A73FE3EEC15}" destId="{4B91E792-CF0C-4E2A-ACFA-6A9EB690E267}" srcOrd="0" destOrd="0" presId="urn:microsoft.com/office/officeart/2005/8/layout/hierarchy2"/>
    <dgm:cxn modelId="{96DBEAF2-66FB-4B92-A729-62E9146279F4}" type="presParOf" srcId="{4B91E792-CF0C-4E2A-ACFA-6A9EB690E267}" destId="{F8AEF341-0DBB-4E9E-84A4-AF6F99080DFD}" srcOrd="0" destOrd="0" presId="urn:microsoft.com/office/officeart/2005/8/layout/hierarchy2"/>
    <dgm:cxn modelId="{9320240D-30F1-4336-81A7-913FA6676066}" type="presParOf" srcId="{858572E1-0AEE-4527-B8F7-0A73FE3EEC15}" destId="{CC4DF5C6-C5FF-457D-8A8C-CEA3E223050C}" srcOrd="1" destOrd="0" presId="urn:microsoft.com/office/officeart/2005/8/layout/hierarchy2"/>
    <dgm:cxn modelId="{32FCBE0A-0254-4F29-85A2-DFD3FA548426}" type="presParOf" srcId="{CC4DF5C6-C5FF-457D-8A8C-CEA3E223050C}" destId="{89FFE3BC-4DAC-4468-A7AC-FD40B5C22C02}" srcOrd="0" destOrd="0" presId="urn:microsoft.com/office/officeart/2005/8/layout/hierarchy2"/>
    <dgm:cxn modelId="{05904A62-484F-49D7-89CB-DA0AD55A8301}" type="presParOf" srcId="{CC4DF5C6-C5FF-457D-8A8C-CEA3E223050C}" destId="{6D6CB5E2-7B07-4640-B499-BFB232472E7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9B68A8-0363-4CD0-B379-AC192214BA7B}" type="doc">
      <dgm:prSet loTypeId="urn:microsoft.com/office/officeart/2008/layout/LinedList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D3051C1E-67F4-41D3-B8E3-CB1236764D62}">
      <dgm:prSet phldrT="[Texto]" custT="1"/>
      <dgm:spPr/>
      <dgm:t>
        <a:bodyPr/>
        <a:lstStyle/>
        <a:p>
          <a:r>
            <a:rPr lang="es-ES" sz="2000" b="1" dirty="0" smtClean="0">
              <a:solidFill>
                <a:srgbClr val="FF9900"/>
              </a:solidFill>
            </a:rPr>
            <a:t>Representar</a:t>
          </a:r>
          <a:endParaRPr lang="es-ES" sz="2000" b="1" dirty="0">
            <a:solidFill>
              <a:srgbClr val="FF9900"/>
            </a:solidFill>
          </a:endParaRPr>
        </a:p>
      </dgm:t>
    </dgm:pt>
    <dgm:pt modelId="{FA3B8C3F-9B6F-4C05-B243-9D0CA3BA6463}" type="parTrans" cxnId="{6FA8DECA-29E5-40B4-9154-559639CF93F9}">
      <dgm:prSet/>
      <dgm:spPr/>
      <dgm:t>
        <a:bodyPr/>
        <a:lstStyle/>
        <a:p>
          <a:endParaRPr lang="es-ES"/>
        </a:p>
      </dgm:t>
    </dgm:pt>
    <dgm:pt modelId="{F770AE0A-0F43-41C2-9109-99E885DC9537}" type="sibTrans" cxnId="{6FA8DECA-29E5-40B4-9154-559639CF93F9}">
      <dgm:prSet/>
      <dgm:spPr/>
      <dgm:t>
        <a:bodyPr/>
        <a:lstStyle/>
        <a:p>
          <a:endParaRPr lang="es-ES"/>
        </a:p>
      </dgm:t>
    </dgm:pt>
    <dgm:pt modelId="{A30734B3-BD37-411E-9C4F-F9FBB6EBBCA3}">
      <dgm:prSet phldrT="[Texto]" custT="1"/>
      <dgm:spPr/>
      <dgm:t>
        <a:bodyPr/>
        <a:lstStyle/>
        <a:p>
          <a:r>
            <a:rPr lang="es-ES" sz="2000" dirty="0" smtClean="0"/>
            <a:t>Capacidad que se tiene de reproducir situaciones mediante distintas formas. </a:t>
          </a:r>
          <a:endParaRPr lang="es-ES" sz="2000" dirty="0"/>
        </a:p>
      </dgm:t>
    </dgm:pt>
    <dgm:pt modelId="{43F529FA-73C5-4330-9E43-705D7B80DB88}" type="parTrans" cxnId="{0C650E89-EE83-4D82-BB7D-A3A6CFCAB7B9}">
      <dgm:prSet/>
      <dgm:spPr/>
      <dgm:t>
        <a:bodyPr/>
        <a:lstStyle/>
        <a:p>
          <a:endParaRPr lang="es-ES"/>
        </a:p>
      </dgm:t>
    </dgm:pt>
    <dgm:pt modelId="{8BB00C52-A148-4837-92D9-7846C0A6FE83}" type="sibTrans" cxnId="{0C650E89-EE83-4D82-BB7D-A3A6CFCAB7B9}">
      <dgm:prSet/>
      <dgm:spPr/>
      <dgm:t>
        <a:bodyPr/>
        <a:lstStyle/>
        <a:p>
          <a:endParaRPr lang="es-ES"/>
        </a:p>
      </dgm:t>
    </dgm:pt>
    <dgm:pt modelId="{0D90C243-E0E1-4637-BDE0-8820F0CD8DE2}" type="pres">
      <dgm:prSet presAssocID="{879B68A8-0363-4CD0-B379-AC192214BA7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BF2ABDA0-134D-475E-8E6C-7598B839AD6E}" type="pres">
      <dgm:prSet presAssocID="{D3051C1E-67F4-41D3-B8E3-CB1236764D62}" presName="thickLine" presStyleLbl="alignNode1" presStyleIdx="0" presStyleCnt="1"/>
      <dgm:spPr/>
    </dgm:pt>
    <dgm:pt modelId="{AB24ABF0-46D9-4DBB-A0E3-641037B44E29}" type="pres">
      <dgm:prSet presAssocID="{D3051C1E-67F4-41D3-B8E3-CB1236764D62}" presName="horz1" presStyleCnt="0"/>
      <dgm:spPr/>
    </dgm:pt>
    <dgm:pt modelId="{C0F894D1-A6D3-4E7F-8308-E9FA3A11E060}" type="pres">
      <dgm:prSet presAssocID="{D3051C1E-67F4-41D3-B8E3-CB1236764D62}" presName="tx1" presStyleLbl="revTx" presStyleIdx="0" presStyleCnt="2" custScaleX="149859"/>
      <dgm:spPr/>
      <dgm:t>
        <a:bodyPr/>
        <a:lstStyle/>
        <a:p>
          <a:endParaRPr lang="es-ES"/>
        </a:p>
      </dgm:t>
    </dgm:pt>
    <dgm:pt modelId="{14CDA63D-9F81-4B1C-894C-26CC0973381B}" type="pres">
      <dgm:prSet presAssocID="{D3051C1E-67F4-41D3-B8E3-CB1236764D62}" presName="vert1" presStyleCnt="0"/>
      <dgm:spPr/>
    </dgm:pt>
    <dgm:pt modelId="{F1136918-8634-4921-9C17-77DE58B0962A}" type="pres">
      <dgm:prSet presAssocID="{A30734B3-BD37-411E-9C4F-F9FBB6EBBCA3}" presName="vertSpace2a" presStyleCnt="0"/>
      <dgm:spPr/>
    </dgm:pt>
    <dgm:pt modelId="{250D60CE-98B9-4AD6-ACFE-7296A47A3671}" type="pres">
      <dgm:prSet presAssocID="{A30734B3-BD37-411E-9C4F-F9FBB6EBBCA3}" presName="horz2" presStyleCnt="0"/>
      <dgm:spPr/>
    </dgm:pt>
    <dgm:pt modelId="{D63CC7B1-6F02-4138-83F5-57DDA7ADF19D}" type="pres">
      <dgm:prSet presAssocID="{A30734B3-BD37-411E-9C4F-F9FBB6EBBCA3}" presName="horzSpace2" presStyleCnt="0"/>
      <dgm:spPr/>
    </dgm:pt>
    <dgm:pt modelId="{3515CA30-19F5-49D2-B5FF-D8E6E30A52F2}" type="pres">
      <dgm:prSet presAssocID="{A30734B3-BD37-411E-9C4F-F9FBB6EBBCA3}" presName="tx2" presStyleLbl="revTx" presStyleIdx="1" presStyleCnt="2"/>
      <dgm:spPr/>
      <dgm:t>
        <a:bodyPr/>
        <a:lstStyle/>
        <a:p>
          <a:endParaRPr lang="es-ES"/>
        </a:p>
      </dgm:t>
    </dgm:pt>
    <dgm:pt modelId="{555469CA-9E0B-4492-82EC-385EA1E60DD9}" type="pres">
      <dgm:prSet presAssocID="{A30734B3-BD37-411E-9C4F-F9FBB6EBBCA3}" presName="vert2" presStyleCnt="0"/>
      <dgm:spPr/>
    </dgm:pt>
    <dgm:pt modelId="{0BA75F78-8326-4DD9-B198-B660C242611E}" type="pres">
      <dgm:prSet presAssocID="{A30734B3-BD37-411E-9C4F-F9FBB6EBBCA3}" presName="thinLine2b" presStyleLbl="callout" presStyleIdx="0" presStyleCnt="1"/>
      <dgm:spPr/>
    </dgm:pt>
    <dgm:pt modelId="{E83D2058-5360-4334-AFB9-494C028575A7}" type="pres">
      <dgm:prSet presAssocID="{A30734B3-BD37-411E-9C4F-F9FBB6EBBCA3}" presName="vertSpace2b" presStyleCnt="0"/>
      <dgm:spPr/>
    </dgm:pt>
  </dgm:ptLst>
  <dgm:cxnLst>
    <dgm:cxn modelId="{6FA8DECA-29E5-40B4-9154-559639CF93F9}" srcId="{879B68A8-0363-4CD0-B379-AC192214BA7B}" destId="{D3051C1E-67F4-41D3-B8E3-CB1236764D62}" srcOrd="0" destOrd="0" parTransId="{FA3B8C3F-9B6F-4C05-B243-9D0CA3BA6463}" sibTransId="{F770AE0A-0F43-41C2-9109-99E885DC9537}"/>
    <dgm:cxn modelId="{E4894D29-94AE-4152-8E11-31497782EDD9}" type="presOf" srcId="{879B68A8-0363-4CD0-B379-AC192214BA7B}" destId="{0D90C243-E0E1-4637-BDE0-8820F0CD8DE2}" srcOrd="0" destOrd="0" presId="urn:microsoft.com/office/officeart/2008/layout/LinedList"/>
    <dgm:cxn modelId="{0C650E89-EE83-4D82-BB7D-A3A6CFCAB7B9}" srcId="{D3051C1E-67F4-41D3-B8E3-CB1236764D62}" destId="{A30734B3-BD37-411E-9C4F-F9FBB6EBBCA3}" srcOrd="0" destOrd="0" parTransId="{43F529FA-73C5-4330-9E43-705D7B80DB88}" sibTransId="{8BB00C52-A148-4837-92D9-7846C0A6FE83}"/>
    <dgm:cxn modelId="{2F1B412D-E05A-4794-899B-ADBDAADF7214}" type="presOf" srcId="{A30734B3-BD37-411E-9C4F-F9FBB6EBBCA3}" destId="{3515CA30-19F5-49D2-B5FF-D8E6E30A52F2}" srcOrd="0" destOrd="0" presId="urn:microsoft.com/office/officeart/2008/layout/LinedList"/>
    <dgm:cxn modelId="{D13A45F2-3ACD-408D-8610-2F831CE0E4F0}" type="presOf" srcId="{D3051C1E-67F4-41D3-B8E3-CB1236764D62}" destId="{C0F894D1-A6D3-4E7F-8308-E9FA3A11E060}" srcOrd="0" destOrd="0" presId="urn:microsoft.com/office/officeart/2008/layout/LinedList"/>
    <dgm:cxn modelId="{42927847-7F3B-4353-9377-57EF810E3718}" type="presParOf" srcId="{0D90C243-E0E1-4637-BDE0-8820F0CD8DE2}" destId="{BF2ABDA0-134D-475E-8E6C-7598B839AD6E}" srcOrd="0" destOrd="0" presId="urn:microsoft.com/office/officeart/2008/layout/LinedList"/>
    <dgm:cxn modelId="{02A42D7F-05ED-4842-847F-72698CE76111}" type="presParOf" srcId="{0D90C243-E0E1-4637-BDE0-8820F0CD8DE2}" destId="{AB24ABF0-46D9-4DBB-A0E3-641037B44E29}" srcOrd="1" destOrd="0" presId="urn:microsoft.com/office/officeart/2008/layout/LinedList"/>
    <dgm:cxn modelId="{E98D6FBA-33CA-45B5-ACA5-9800B3590378}" type="presParOf" srcId="{AB24ABF0-46D9-4DBB-A0E3-641037B44E29}" destId="{C0F894D1-A6D3-4E7F-8308-E9FA3A11E060}" srcOrd="0" destOrd="0" presId="urn:microsoft.com/office/officeart/2008/layout/LinedList"/>
    <dgm:cxn modelId="{A9668EB4-338F-45C8-AD2D-FFB18E8EA08C}" type="presParOf" srcId="{AB24ABF0-46D9-4DBB-A0E3-641037B44E29}" destId="{14CDA63D-9F81-4B1C-894C-26CC0973381B}" srcOrd="1" destOrd="0" presId="urn:microsoft.com/office/officeart/2008/layout/LinedList"/>
    <dgm:cxn modelId="{5E498714-76A4-4C9F-926C-DB66EC170914}" type="presParOf" srcId="{14CDA63D-9F81-4B1C-894C-26CC0973381B}" destId="{F1136918-8634-4921-9C17-77DE58B0962A}" srcOrd="0" destOrd="0" presId="urn:microsoft.com/office/officeart/2008/layout/LinedList"/>
    <dgm:cxn modelId="{65588667-B54E-4824-960E-3AA36D803E3B}" type="presParOf" srcId="{14CDA63D-9F81-4B1C-894C-26CC0973381B}" destId="{250D60CE-98B9-4AD6-ACFE-7296A47A3671}" srcOrd="1" destOrd="0" presId="urn:microsoft.com/office/officeart/2008/layout/LinedList"/>
    <dgm:cxn modelId="{0CF29197-D90F-40A3-958F-EB19E331E009}" type="presParOf" srcId="{250D60CE-98B9-4AD6-ACFE-7296A47A3671}" destId="{D63CC7B1-6F02-4138-83F5-57DDA7ADF19D}" srcOrd="0" destOrd="0" presId="urn:microsoft.com/office/officeart/2008/layout/LinedList"/>
    <dgm:cxn modelId="{D52AD01A-AE64-4F5F-A780-33418060C101}" type="presParOf" srcId="{250D60CE-98B9-4AD6-ACFE-7296A47A3671}" destId="{3515CA30-19F5-49D2-B5FF-D8E6E30A52F2}" srcOrd="1" destOrd="0" presId="urn:microsoft.com/office/officeart/2008/layout/LinedList"/>
    <dgm:cxn modelId="{D0E5812E-9C62-4C9B-9B6A-9F9DF2E65382}" type="presParOf" srcId="{250D60CE-98B9-4AD6-ACFE-7296A47A3671}" destId="{555469CA-9E0B-4492-82EC-385EA1E60DD9}" srcOrd="2" destOrd="0" presId="urn:microsoft.com/office/officeart/2008/layout/LinedList"/>
    <dgm:cxn modelId="{29F4B99D-D88B-4CDA-A88D-6C81229BDC5C}" type="presParOf" srcId="{14CDA63D-9F81-4B1C-894C-26CC0973381B}" destId="{0BA75F78-8326-4DD9-B198-B660C242611E}" srcOrd="2" destOrd="0" presId="urn:microsoft.com/office/officeart/2008/layout/LinedList"/>
    <dgm:cxn modelId="{2C80072B-7099-420E-A3EC-9367DA901FAD}" type="presParOf" srcId="{14CDA63D-9F81-4B1C-894C-26CC0973381B}" destId="{E83D2058-5360-4334-AFB9-494C028575A7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9B68A8-0363-4CD0-B379-AC192214BA7B}" type="doc">
      <dgm:prSet loTypeId="urn:microsoft.com/office/officeart/2008/layout/LinedList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D3051C1E-67F4-41D3-B8E3-CB1236764D62}">
      <dgm:prSet phldrT="[Texto]" custT="1"/>
      <dgm:spPr/>
      <dgm:t>
        <a:bodyPr/>
        <a:lstStyle/>
        <a:p>
          <a:r>
            <a:rPr lang="es-ES" sz="2000" b="1" dirty="0" smtClean="0">
              <a:solidFill>
                <a:srgbClr val="00B0F0"/>
              </a:solidFill>
            </a:rPr>
            <a:t>Resolver problemas</a:t>
          </a:r>
          <a:endParaRPr lang="es-ES" sz="2000" b="1" dirty="0">
            <a:solidFill>
              <a:srgbClr val="00B0F0"/>
            </a:solidFill>
          </a:endParaRPr>
        </a:p>
      </dgm:t>
    </dgm:pt>
    <dgm:pt modelId="{FA3B8C3F-9B6F-4C05-B243-9D0CA3BA6463}" type="parTrans" cxnId="{6FA8DECA-29E5-40B4-9154-559639CF93F9}">
      <dgm:prSet/>
      <dgm:spPr/>
      <dgm:t>
        <a:bodyPr/>
        <a:lstStyle/>
        <a:p>
          <a:endParaRPr lang="es-ES"/>
        </a:p>
      </dgm:t>
    </dgm:pt>
    <dgm:pt modelId="{F770AE0A-0F43-41C2-9109-99E885DC9537}" type="sibTrans" cxnId="{6FA8DECA-29E5-40B4-9154-559639CF93F9}">
      <dgm:prSet/>
      <dgm:spPr/>
      <dgm:t>
        <a:bodyPr/>
        <a:lstStyle/>
        <a:p>
          <a:endParaRPr lang="es-ES"/>
        </a:p>
      </dgm:t>
    </dgm:pt>
    <dgm:pt modelId="{A30734B3-BD37-411E-9C4F-F9FBB6EBBCA3}">
      <dgm:prSet phldrT="[Texto]" custT="1"/>
      <dgm:spPr/>
      <dgm:t>
        <a:bodyPr/>
        <a:lstStyle/>
        <a:p>
          <a:r>
            <a:rPr lang="es-MX" sz="2000" dirty="0" smtClean="0"/>
            <a:t>Capacidad para solucionar una situación </a:t>
          </a:r>
          <a:r>
            <a:rPr lang="es-ES" sz="2000" dirty="0" smtClean="0"/>
            <a:t>problemática.</a:t>
          </a:r>
          <a:endParaRPr lang="es-ES" sz="2000" dirty="0"/>
        </a:p>
      </dgm:t>
    </dgm:pt>
    <dgm:pt modelId="{43F529FA-73C5-4330-9E43-705D7B80DB88}" type="parTrans" cxnId="{0C650E89-EE83-4D82-BB7D-A3A6CFCAB7B9}">
      <dgm:prSet/>
      <dgm:spPr/>
      <dgm:t>
        <a:bodyPr/>
        <a:lstStyle/>
        <a:p>
          <a:endParaRPr lang="es-ES"/>
        </a:p>
      </dgm:t>
    </dgm:pt>
    <dgm:pt modelId="{8BB00C52-A148-4837-92D9-7846C0A6FE83}" type="sibTrans" cxnId="{0C650E89-EE83-4D82-BB7D-A3A6CFCAB7B9}">
      <dgm:prSet/>
      <dgm:spPr/>
      <dgm:t>
        <a:bodyPr/>
        <a:lstStyle/>
        <a:p>
          <a:endParaRPr lang="es-ES"/>
        </a:p>
      </dgm:t>
    </dgm:pt>
    <dgm:pt modelId="{64CAAA28-A98C-4B65-A5E7-393E87F4CD4A}" type="pres">
      <dgm:prSet presAssocID="{879B68A8-0363-4CD0-B379-AC192214BA7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5D28290F-BBF8-48D0-ACF1-5D1469DF5902}" type="pres">
      <dgm:prSet presAssocID="{D3051C1E-67F4-41D3-B8E3-CB1236764D62}" presName="thickLine" presStyleLbl="alignNode1" presStyleIdx="0" presStyleCnt="1" custLinFactY="-100000" custLinFactNeighborX="1888" custLinFactNeighborY="-122795"/>
      <dgm:spPr/>
    </dgm:pt>
    <dgm:pt modelId="{8D0FDC30-D4BB-4B91-B7A9-EF5F78D5B957}" type="pres">
      <dgm:prSet presAssocID="{D3051C1E-67F4-41D3-B8E3-CB1236764D62}" presName="horz1" presStyleCnt="0"/>
      <dgm:spPr/>
    </dgm:pt>
    <dgm:pt modelId="{70CBDD26-769C-42EA-9799-E283DF834EE3}" type="pres">
      <dgm:prSet presAssocID="{D3051C1E-67F4-41D3-B8E3-CB1236764D62}" presName="tx1" presStyleLbl="revTx" presStyleIdx="0" presStyleCnt="2" custScaleX="142335"/>
      <dgm:spPr/>
      <dgm:t>
        <a:bodyPr/>
        <a:lstStyle/>
        <a:p>
          <a:endParaRPr lang="es-ES"/>
        </a:p>
      </dgm:t>
    </dgm:pt>
    <dgm:pt modelId="{46598705-84C3-4426-B945-913A15F11354}" type="pres">
      <dgm:prSet presAssocID="{D3051C1E-67F4-41D3-B8E3-CB1236764D62}" presName="vert1" presStyleCnt="0"/>
      <dgm:spPr/>
    </dgm:pt>
    <dgm:pt modelId="{0CABF6AC-EF92-43EC-8A7A-9F04B15C66F7}" type="pres">
      <dgm:prSet presAssocID="{A30734B3-BD37-411E-9C4F-F9FBB6EBBCA3}" presName="vertSpace2a" presStyleCnt="0"/>
      <dgm:spPr/>
    </dgm:pt>
    <dgm:pt modelId="{7F212D25-D7B4-4AED-B93E-70ECA80C5F4D}" type="pres">
      <dgm:prSet presAssocID="{A30734B3-BD37-411E-9C4F-F9FBB6EBBCA3}" presName="horz2" presStyleCnt="0"/>
      <dgm:spPr/>
    </dgm:pt>
    <dgm:pt modelId="{E4C6C19F-2BD7-48C7-8353-558709215BB4}" type="pres">
      <dgm:prSet presAssocID="{A30734B3-BD37-411E-9C4F-F9FBB6EBBCA3}" presName="horzSpace2" presStyleCnt="0"/>
      <dgm:spPr/>
    </dgm:pt>
    <dgm:pt modelId="{AD681358-E2D2-4DC7-AE5C-73FD20598A3A}" type="pres">
      <dgm:prSet presAssocID="{A30734B3-BD37-411E-9C4F-F9FBB6EBBCA3}" presName="tx2" presStyleLbl="revTx" presStyleIdx="1" presStyleCnt="2"/>
      <dgm:spPr/>
      <dgm:t>
        <a:bodyPr/>
        <a:lstStyle/>
        <a:p>
          <a:endParaRPr lang="es-ES"/>
        </a:p>
      </dgm:t>
    </dgm:pt>
    <dgm:pt modelId="{4EDF55B0-630D-4F01-A468-50CCE43905E2}" type="pres">
      <dgm:prSet presAssocID="{A30734B3-BD37-411E-9C4F-F9FBB6EBBCA3}" presName="vert2" presStyleCnt="0"/>
      <dgm:spPr/>
    </dgm:pt>
    <dgm:pt modelId="{13E7953C-ED45-47B7-8A0E-25EA813DC21E}" type="pres">
      <dgm:prSet presAssocID="{A30734B3-BD37-411E-9C4F-F9FBB6EBBCA3}" presName="thinLine2b" presStyleLbl="callout" presStyleIdx="0" presStyleCnt="1"/>
      <dgm:spPr/>
    </dgm:pt>
    <dgm:pt modelId="{333971D6-AB97-4169-AEB3-5C94F055E380}" type="pres">
      <dgm:prSet presAssocID="{A30734B3-BD37-411E-9C4F-F9FBB6EBBCA3}" presName="vertSpace2b" presStyleCnt="0"/>
      <dgm:spPr/>
    </dgm:pt>
  </dgm:ptLst>
  <dgm:cxnLst>
    <dgm:cxn modelId="{3ADA0073-8A6C-4430-812D-4566D4BAC1FD}" type="presOf" srcId="{A30734B3-BD37-411E-9C4F-F9FBB6EBBCA3}" destId="{AD681358-E2D2-4DC7-AE5C-73FD20598A3A}" srcOrd="0" destOrd="0" presId="urn:microsoft.com/office/officeart/2008/layout/LinedList"/>
    <dgm:cxn modelId="{A03BFFEA-ABCB-467A-A47C-C149A287D30F}" type="presOf" srcId="{D3051C1E-67F4-41D3-B8E3-CB1236764D62}" destId="{70CBDD26-769C-42EA-9799-E283DF834EE3}" srcOrd="0" destOrd="0" presId="urn:microsoft.com/office/officeart/2008/layout/LinedList"/>
    <dgm:cxn modelId="{6FA8DECA-29E5-40B4-9154-559639CF93F9}" srcId="{879B68A8-0363-4CD0-B379-AC192214BA7B}" destId="{D3051C1E-67F4-41D3-B8E3-CB1236764D62}" srcOrd="0" destOrd="0" parTransId="{FA3B8C3F-9B6F-4C05-B243-9D0CA3BA6463}" sibTransId="{F770AE0A-0F43-41C2-9109-99E885DC9537}"/>
    <dgm:cxn modelId="{654CB31D-60FC-4718-906E-E313CA06CF64}" type="presOf" srcId="{879B68A8-0363-4CD0-B379-AC192214BA7B}" destId="{64CAAA28-A98C-4B65-A5E7-393E87F4CD4A}" srcOrd="0" destOrd="0" presId="urn:microsoft.com/office/officeart/2008/layout/LinedList"/>
    <dgm:cxn modelId="{0C650E89-EE83-4D82-BB7D-A3A6CFCAB7B9}" srcId="{D3051C1E-67F4-41D3-B8E3-CB1236764D62}" destId="{A30734B3-BD37-411E-9C4F-F9FBB6EBBCA3}" srcOrd="0" destOrd="0" parTransId="{43F529FA-73C5-4330-9E43-705D7B80DB88}" sibTransId="{8BB00C52-A148-4837-92D9-7846C0A6FE83}"/>
    <dgm:cxn modelId="{A27972E8-F755-4232-87EE-AF32E2DACAAC}" type="presParOf" srcId="{64CAAA28-A98C-4B65-A5E7-393E87F4CD4A}" destId="{5D28290F-BBF8-48D0-ACF1-5D1469DF5902}" srcOrd="0" destOrd="0" presId="urn:microsoft.com/office/officeart/2008/layout/LinedList"/>
    <dgm:cxn modelId="{33A006DC-591B-4FBF-A9C6-62EC1DF6B576}" type="presParOf" srcId="{64CAAA28-A98C-4B65-A5E7-393E87F4CD4A}" destId="{8D0FDC30-D4BB-4B91-B7A9-EF5F78D5B957}" srcOrd="1" destOrd="0" presId="urn:microsoft.com/office/officeart/2008/layout/LinedList"/>
    <dgm:cxn modelId="{AF4EF127-E2C5-4F43-9D11-794C264D5AF7}" type="presParOf" srcId="{8D0FDC30-D4BB-4B91-B7A9-EF5F78D5B957}" destId="{70CBDD26-769C-42EA-9799-E283DF834EE3}" srcOrd="0" destOrd="0" presId="urn:microsoft.com/office/officeart/2008/layout/LinedList"/>
    <dgm:cxn modelId="{44ACA839-3D22-4957-AC7D-5466214ADBC8}" type="presParOf" srcId="{8D0FDC30-D4BB-4B91-B7A9-EF5F78D5B957}" destId="{46598705-84C3-4426-B945-913A15F11354}" srcOrd="1" destOrd="0" presId="urn:microsoft.com/office/officeart/2008/layout/LinedList"/>
    <dgm:cxn modelId="{F095FB8A-2C08-41B4-BBDA-0C86F43F37EC}" type="presParOf" srcId="{46598705-84C3-4426-B945-913A15F11354}" destId="{0CABF6AC-EF92-43EC-8A7A-9F04B15C66F7}" srcOrd="0" destOrd="0" presId="urn:microsoft.com/office/officeart/2008/layout/LinedList"/>
    <dgm:cxn modelId="{B263DD57-9793-406C-A3FA-4F08730E426F}" type="presParOf" srcId="{46598705-84C3-4426-B945-913A15F11354}" destId="{7F212D25-D7B4-4AED-B93E-70ECA80C5F4D}" srcOrd="1" destOrd="0" presId="urn:microsoft.com/office/officeart/2008/layout/LinedList"/>
    <dgm:cxn modelId="{E2E2CCF6-9C1D-468E-A2F9-319A951F6CE5}" type="presParOf" srcId="{7F212D25-D7B4-4AED-B93E-70ECA80C5F4D}" destId="{E4C6C19F-2BD7-48C7-8353-558709215BB4}" srcOrd="0" destOrd="0" presId="urn:microsoft.com/office/officeart/2008/layout/LinedList"/>
    <dgm:cxn modelId="{B51D9B06-144B-4858-9F19-E10F9378EDBC}" type="presParOf" srcId="{7F212D25-D7B4-4AED-B93E-70ECA80C5F4D}" destId="{AD681358-E2D2-4DC7-AE5C-73FD20598A3A}" srcOrd="1" destOrd="0" presId="urn:microsoft.com/office/officeart/2008/layout/LinedList"/>
    <dgm:cxn modelId="{AF7CB89A-F90C-4AC1-82A5-A596B97CCA5C}" type="presParOf" srcId="{7F212D25-D7B4-4AED-B93E-70ECA80C5F4D}" destId="{4EDF55B0-630D-4F01-A468-50CCE43905E2}" srcOrd="2" destOrd="0" presId="urn:microsoft.com/office/officeart/2008/layout/LinedList"/>
    <dgm:cxn modelId="{ECF278F8-FEBB-4628-B8C8-62D014665138}" type="presParOf" srcId="{46598705-84C3-4426-B945-913A15F11354}" destId="{13E7953C-ED45-47B7-8A0E-25EA813DC21E}" srcOrd="2" destOrd="0" presId="urn:microsoft.com/office/officeart/2008/layout/LinedList"/>
    <dgm:cxn modelId="{E75D5F22-3039-48B9-AF56-FE289A05EED1}" type="presParOf" srcId="{46598705-84C3-4426-B945-913A15F11354}" destId="{333971D6-AB97-4169-AEB3-5C94F055E380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9B68A8-0363-4CD0-B379-AC192214BA7B}" type="doc">
      <dgm:prSet loTypeId="urn:microsoft.com/office/officeart/2008/layout/LinedList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D3051C1E-67F4-41D3-B8E3-CB1236764D62}">
      <dgm:prSet phldrT="[Texto]" custT="1"/>
      <dgm:spPr/>
      <dgm:t>
        <a:bodyPr/>
        <a:lstStyle/>
        <a:p>
          <a:r>
            <a:rPr lang="es-ES" sz="2000" b="1" dirty="0" smtClean="0">
              <a:solidFill>
                <a:srgbClr val="00B0F0"/>
              </a:solidFill>
            </a:rPr>
            <a:t>Argumentar</a:t>
          </a:r>
          <a:endParaRPr lang="es-ES" sz="2000" b="1" dirty="0">
            <a:solidFill>
              <a:srgbClr val="00B0F0"/>
            </a:solidFill>
          </a:endParaRPr>
        </a:p>
      </dgm:t>
    </dgm:pt>
    <dgm:pt modelId="{FA3B8C3F-9B6F-4C05-B243-9D0CA3BA6463}" type="parTrans" cxnId="{6FA8DECA-29E5-40B4-9154-559639CF93F9}">
      <dgm:prSet/>
      <dgm:spPr/>
      <dgm:t>
        <a:bodyPr/>
        <a:lstStyle/>
        <a:p>
          <a:endParaRPr lang="es-ES"/>
        </a:p>
      </dgm:t>
    </dgm:pt>
    <dgm:pt modelId="{F770AE0A-0F43-41C2-9109-99E885DC9537}" type="sibTrans" cxnId="{6FA8DECA-29E5-40B4-9154-559639CF93F9}">
      <dgm:prSet/>
      <dgm:spPr/>
      <dgm:t>
        <a:bodyPr/>
        <a:lstStyle/>
        <a:p>
          <a:endParaRPr lang="es-ES"/>
        </a:p>
      </dgm:t>
    </dgm:pt>
    <dgm:pt modelId="{A30734B3-BD37-411E-9C4F-F9FBB6EBBCA3}">
      <dgm:prSet phldrT="[Texto]" custT="1"/>
      <dgm:spPr/>
      <dgm:t>
        <a:bodyPr/>
        <a:lstStyle/>
        <a:p>
          <a:pPr algn="just"/>
          <a:r>
            <a:rPr lang="es-MX" sz="2000" dirty="0" smtClean="0"/>
            <a:t>Capacidad para evaluar procedimientos, deducciones y estrategias de soluciones e inferencias en diversos problemas.</a:t>
          </a:r>
          <a:endParaRPr lang="es-ES" sz="2000" dirty="0"/>
        </a:p>
      </dgm:t>
    </dgm:pt>
    <dgm:pt modelId="{43F529FA-73C5-4330-9E43-705D7B80DB88}" type="parTrans" cxnId="{0C650E89-EE83-4D82-BB7D-A3A6CFCAB7B9}">
      <dgm:prSet/>
      <dgm:spPr/>
      <dgm:t>
        <a:bodyPr/>
        <a:lstStyle/>
        <a:p>
          <a:endParaRPr lang="es-ES"/>
        </a:p>
      </dgm:t>
    </dgm:pt>
    <dgm:pt modelId="{8BB00C52-A148-4837-92D9-7846C0A6FE83}" type="sibTrans" cxnId="{0C650E89-EE83-4D82-BB7D-A3A6CFCAB7B9}">
      <dgm:prSet/>
      <dgm:spPr/>
      <dgm:t>
        <a:bodyPr/>
        <a:lstStyle/>
        <a:p>
          <a:endParaRPr lang="es-ES"/>
        </a:p>
      </dgm:t>
    </dgm:pt>
    <dgm:pt modelId="{723A1F08-C4C1-4D44-B4B0-65F32E4A73E6}" type="pres">
      <dgm:prSet presAssocID="{879B68A8-0363-4CD0-B379-AC192214BA7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435D51D1-02E1-4D80-8F30-77408A7FAB35}" type="pres">
      <dgm:prSet presAssocID="{D3051C1E-67F4-41D3-B8E3-CB1236764D62}" presName="thickLine" presStyleLbl="alignNode1" presStyleIdx="0" presStyleCnt="1"/>
      <dgm:spPr/>
    </dgm:pt>
    <dgm:pt modelId="{40B4E97F-1B57-4D78-B99D-43CBDFED7621}" type="pres">
      <dgm:prSet presAssocID="{D3051C1E-67F4-41D3-B8E3-CB1236764D62}" presName="horz1" presStyleCnt="0"/>
      <dgm:spPr/>
    </dgm:pt>
    <dgm:pt modelId="{7F1429CF-CCB6-4C0D-8C06-38153B1278AE}" type="pres">
      <dgm:prSet presAssocID="{D3051C1E-67F4-41D3-B8E3-CB1236764D62}" presName="tx1" presStyleLbl="revTx" presStyleIdx="0" presStyleCnt="2" custScaleX="136951"/>
      <dgm:spPr/>
      <dgm:t>
        <a:bodyPr/>
        <a:lstStyle/>
        <a:p>
          <a:endParaRPr lang="es-ES"/>
        </a:p>
      </dgm:t>
    </dgm:pt>
    <dgm:pt modelId="{305995CB-C0E3-4414-8F2F-F66343300F1E}" type="pres">
      <dgm:prSet presAssocID="{D3051C1E-67F4-41D3-B8E3-CB1236764D62}" presName="vert1" presStyleCnt="0"/>
      <dgm:spPr/>
    </dgm:pt>
    <dgm:pt modelId="{061521AC-0E3F-4328-95B2-05FE1F100B2F}" type="pres">
      <dgm:prSet presAssocID="{A30734B3-BD37-411E-9C4F-F9FBB6EBBCA3}" presName="vertSpace2a" presStyleCnt="0"/>
      <dgm:spPr/>
    </dgm:pt>
    <dgm:pt modelId="{CB41FDBB-D155-4FC0-B843-6DC2030D524A}" type="pres">
      <dgm:prSet presAssocID="{A30734B3-BD37-411E-9C4F-F9FBB6EBBCA3}" presName="horz2" presStyleCnt="0"/>
      <dgm:spPr/>
    </dgm:pt>
    <dgm:pt modelId="{1A5865A1-9417-4FCE-A3D7-034924B97CEB}" type="pres">
      <dgm:prSet presAssocID="{A30734B3-BD37-411E-9C4F-F9FBB6EBBCA3}" presName="horzSpace2" presStyleCnt="0"/>
      <dgm:spPr/>
    </dgm:pt>
    <dgm:pt modelId="{EDD7C150-96C5-4477-98F0-CF9E266EFB3B}" type="pres">
      <dgm:prSet presAssocID="{A30734B3-BD37-411E-9C4F-F9FBB6EBBCA3}" presName="tx2" presStyleLbl="revTx" presStyleIdx="1" presStyleCnt="2" custScaleX="98732" custLinFactNeighborX="-4015" custLinFactNeighborY="638"/>
      <dgm:spPr/>
      <dgm:t>
        <a:bodyPr/>
        <a:lstStyle/>
        <a:p>
          <a:endParaRPr lang="es-ES"/>
        </a:p>
      </dgm:t>
    </dgm:pt>
    <dgm:pt modelId="{AD6625CC-BBA3-44AF-87E2-B87F4E5AE6BE}" type="pres">
      <dgm:prSet presAssocID="{A30734B3-BD37-411E-9C4F-F9FBB6EBBCA3}" presName="vert2" presStyleCnt="0"/>
      <dgm:spPr/>
    </dgm:pt>
    <dgm:pt modelId="{735A5493-FB2C-47F0-B52B-D16AE572EDA4}" type="pres">
      <dgm:prSet presAssocID="{A30734B3-BD37-411E-9C4F-F9FBB6EBBCA3}" presName="thinLine2b" presStyleLbl="callout" presStyleIdx="0" presStyleCnt="1"/>
      <dgm:spPr/>
    </dgm:pt>
    <dgm:pt modelId="{21D0AE9A-B81D-4544-BF1D-ABD68142534B}" type="pres">
      <dgm:prSet presAssocID="{A30734B3-BD37-411E-9C4F-F9FBB6EBBCA3}" presName="vertSpace2b" presStyleCnt="0"/>
      <dgm:spPr/>
    </dgm:pt>
  </dgm:ptLst>
  <dgm:cxnLst>
    <dgm:cxn modelId="{6FA8DECA-29E5-40B4-9154-559639CF93F9}" srcId="{879B68A8-0363-4CD0-B379-AC192214BA7B}" destId="{D3051C1E-67F4-41D3-B8E3-CB1236764D62}" srcOrd="0" destOrd="0" parTransId="{FA3B8C3F-9B6F-4C05-B243-9D0CA3BA6463}" sibTransId="{F770AE0A-0F43-41C2-9109-99E885DC9537}"/>
    <dgm:cxn modelId="{E2EE8351-8D4D-488D-A889-75EC78721756}" type="presOf" srcId="{D3051C1E-67F4-41D3-B8E3-CB1236764D62}" destId="{7F1429CF-CCB6-4C0D-8C06-38153B1278AE}" srcOrd="0" destOrd="0" presId="urn:microsoft.com/office/officeart/2008/layout/LinedList"/>
    <dgm:cxn modelId="{297EF601-3FB3-4956-B70F-309EF8C0A327}" type="presOf" srcId="{879B68A8-0363-4CD0-B379-AC192214BA7B}" destId="{723A1F08-C4C1-4D44-B4B0-65F32E4A73E6}" srcOrd="0" destOrd="0" presId="urn:microsoft.com/office/officeart/2008/layout/LinedList"/>
    <dgm:cxn modelId="{0C650E89-EE83-4D82-BB7D-A3A6CFCAB7B9}" srcId="{D3051C1E-67F4-41D3-B8E3-CB1236764D62}" destId="{A30734B3-BD37-411E-9C4F-F9FBB6EBBCA3}" srcOrd="0" destOrd="0" parTransId="{43F529FA-73C5-4330-9E43-705D7B80DB88}" sibTransId="{8BB00C52-A148-4837-92D9-7846C0A6FE83}"/>
    <dgm:cxn modelId="{C611FE62-9222-4DE7-BBF8-38E8B6BCBC60}" type="presOf" srcId="{A30734B3-BD37-411E-9C4F-F9FBB6EBBCA3}" destId="{EDD7C150-96C5-4477-98F0-CF9E266EFB3B}" srcOrd="0" destOrd="0" presId="urn:microsoft.com/office/officeart/2008/layout/LinedList"/>
    <dgm:cxn modelId="{ECD48582-DDCC-4006-AA04-8D41AADD577E}" type="presParOf" srcId="{723A1F08-C4C1-4D44-B4B0-65F32E4A73E6}" destId="{435D51D1-02E1-4D80-8F30-77408A7FAB35}" srcOrd="0" destOrd="0" presId="urn:microsoft.com/office/officeart/2008/layout/LinedList"/>
    <dgm:cxn modelId="{2A500FBB-C7F7-406E-9242-44C7CA266E44}" type="presParOf" srcId="{723A1F08-C4C1-4D44-B4B0-65F32E4A73E6}" destId="{40B4E97F-1B57-4D78-B99D-43CBDFED7621}" srcOrd="1" destOrd="0" presId="urn:microsoft.com/office/officeart/2008/layout/LinedList"/>
    <dgm:cxn modelId="{99BA918D-2704-4D11-B5C6-6F892ED918D5}" type="presParOf" srcId="{40B4E97F-1B57-4D78-B99D-43CBDFED7621}" destId="{7F1429CF-CCB6-4C0D-8C06-38153B1278AE}" srcOrd="0" destOrd="0" presId="urn:microsoft.com/office/officeart/2008/layout/LinedList"/>
    <dgm:cxn modelId="{6A00CC74-90E9-4264-94AC-71F57984C181}" type="presParOf" srcId="{40B4E97F-1B57-4D78-B99D-43CBDFED7621}" destId="{305995CB-C0E3-4414-8F2F-F66343300F1E}" srcOrd="1" destOrd="0" presId="urn:microsoft.com/office/officeart/2008/layout/LinedList"/>
    <dgm:cxn modelId="{6E2390F1-0D81-44CD-80D3-8426811822A7}" type="presParOf" srcId="{305995CB-C0E3-4414-8F2F-F66343300F1E}" destId="{061521AC-0E3F-4328-95B2-05FE1F100B2F}" srcOrd="0" destOrd="0" presId="urn:microsoft.com/office/officeart/2008/layout/LinedList"/>
    <dgm:cxn modelId="{F3E578D3-8FDB-4DA4-AA43-99CCC1B8684C}" type="presParOf" srcId="{305995CB-C0E3-4414-8F2F-F66343300F1E}" destId="{CB41FDBB-D155-4FC0-B843-6DC2030D524A}" srcOrd="1" destOrd="0" presId="urn:microsoft.com/office/officeart/2008/layout/LinedList"/>
    <dgm:cxn modelId="{6C0AEB2E-14F3-431F-9CBD-7F4B06D2E663}" type="presParOf" srcId="{CB41FDBB-D155-4FC0-B843-6DC2030D524A}" destId="{1A5865A1-9417-4FCE-A3D7-034924B97CEB}" srcOrd="0" destOrd="0" presId="urn:microsoft.com/office/officeart/2008/layout/LinedList"/>
    <dgm:cxn modelId="{C947497C-3986-4C0C-BA5B-F7B2175205B3}" type="presParOf" srcId="{CB41FDBB-D155-4FC0-B843-6DC2030D524A}" destId="{EDD7C150-96C5-4477-98F0-CF9E266EFB3B}" srcOrd="1" destOrd="0" presId="urn:microsoft.com/office/officeart/2008/layout/LinedList"/>
    <dgm:cxn modelId="{67A0626E-C1C6-4683-BA1E-E83D1C52EAD7}" type="presParOf" srcId="{CB41FDBB-D155-4FC0-B843-6DC2030D524A}" destId="{AD6625CC-BBA3-44AF-87E2-B87F4E5AE6BE}" srcOrd="2" destOrd="0" presId="urn:microsoft.com/office/officeart/2008/layout/LinedList"/>
    <dgm:cxn modelId="{D12A3219-5E4E-4566-8B11-7BDFD883109D}" type="presParOf" srcId="{305995CB-C0E3-4414-8F2F-F66343300F1E}" destId="{735A5493-FB2C-47F0-B52B-D16AE572EDA4}" srcOrd="2" destOrd="0" presId="urn:microsoft.com/office/officeart/2008/layout/LinedList"/>
    <dgm:cxn modelId="{A3FEAFAA-2A72-4C83-BF5E-ED55175EA9D8}" type="presParOf" srcId="{305995CB-C0E3-4414-8F2F-F66343300F1E}" destId="{21D0AE9A-B81D-4544-BF1D-ABD68142534B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9B68A8-0363-4CD0-B379-AC192214BA7B}" type="doc">
      <dgm:prSet loTypeId="urn:microsoft.com/office/officeart/2008/layout/LinedList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D3051C1E-67F4-41D3-B8E3-CB1236764D62}">
      <dgm:prSet phldrT="[Texto]" custT="1"/>
      <dgm:spPr/>
      <dgm:t>
        <a:bodyPr/>
        <a:lstStyle/>
        <a:p>
          <a:r>
            <a:rPr lang="es-ES" sz="2000" b="1" dirty="0" smtClean="0">
              <a:solidFill>
                <a:srgbClr val="FF9900"/>
              </a:solidFill>
            </a:rPr>
            <a:t>Modelar</a:t>
          </a:r>
          <a:r>
            <a:rPr lang="es-ES" sz="1800" b="1" dirty="0" smtClean="0">
              <a:solidFill>
                <a:srgbClr val="00B0F0"/>
              </a:solidFill>
            </a:rPr>
            <a:t> </a:t>
          </a:r>
          <a:endParaRPr lang="es-ES" sz="1800" b="1" dirty="0">
            <a:solidFill>
              <a:srgbClr val="00B0F0"/>
            </a:solidFill>
          </a:endParaRPr>
        </a:p>
      </dgm:t>
    </dgm:pt>
    <dgm:pt modelId="{FA3B8C3F-9B6F-4C05-B243-9D0CA3BA6463}" type="parTrans" cxnId="{6FA8DECA-29E5-40B4-9154-559639CF93F9}">
      <dgm:prSet/>
      <dgm:spPr/>
      <dgm:t>
        <a:bodyPr/>
        <a:lstStyle/>
        <a:p>
          <a:endParaRPr lang="es-ES"/>
        </a:p>
      </dgm:t>
    </dgm:pt>
    <dgm:pt modelId="{F770AE0A-0F43-41C2-9109-99E885DC9537}" type="sibTrans" cxnId="{6FA8DECA-29E5-40B4-9154-559639CF93F9}">
      <dgm:prSet/>
      <dgm:spPr/>
      <dgm:t>
        <a:bodyPr/>
        <a:lstStyle/>
        <a:p>
          <a:endParaRPr lang="es-ES"/>
        </a:p>
      </dgm:t>
    </dgm:pt>
    <dgm:pt modelId="{A30734B3-BD37-411E-9C4F-F9FBB6EBBCA3}">
      <dgm:prSet phldrT="[Texto]" custT="1"/>
      <dgm:spPr/>
      <dgm:t>
        <a:bodyPr/>
        <a:lstStyle/>
        <a:p>
          <a:pPr algn="just"/>
          <a:r>
            <a:rPr lang="es-MX" sz="2000" dirty="0" smtClean="0"/>
            <a:t>Capacidad para usar, entender, comparar o ajustar </a:t>
          </a:r>
          <a:r>
            <a:rPr lang="es-ES" sz="2000" dirty="0" smtClean="0"/>
            <a:t>modelos matemáticos que capturen las principales características de una situación. </a:t>
          </a:r>
          <a:endParaRPr lang="es-ES" sz="2000" dirty="0"/>
        </a:p>
      </dgm:t>
    </dgm:pt>
    <dgm:pt modelId="{43F529FA-73C5-4330-9E43-705D7B80DB88}" type="parTrans" cxnId="{0C650E89-EE83-4D82-BB7D-A3A6CFCAB7B9}">
      <dgm:prSet/>
      <dgm:spPr/>
      <dgm:t>
        <a:bodyPr/>
        <a:lstStyle/>
        <a:p>
          <a:endParaRPr lang="es-ES"/>
        </a:p>
      </dgm:t>
    </dgm:pt>
    <dgm:pt modelId="{8BB00C52-A148-4837-92D9-7846C0A6FE83}" type="sibTrans" cxnId="{0C650E89-EE83-4D82-BB7D-A3A6CFCAB7B9}">
      <dgm:prSet/>
      <dgm:spPr/>
      <dgm:t>
        <a:bodyPr/>
        <a:lstStyle/>
        <a:p>
          <a:endParaRPr lang="es-ES"/>
        </a:p>
      </dgm:t>
    </dgm:pt>
    <dgm:pt modelId="{764D0EF3-FEEF-477B-9C1C-FA7C3F99BD3A}" type="pres">
      <dgm:prSet presAssocID="{879B68A8-0363-4CD0-B379-AC192214BA7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53974A84-31D4-4B1C-A962-2612AAF7DCCD}" type="pres">
      <dgm:prSet presAssocID="{D3051C1E-67F4-41D3-B8E3-CB1236764D62}" presName="thickLine" presStyleLbl="alignNode1" presStyleIdx="0" presStyleCnt="1"/>
      <dgm:spPr/>
    </dgm:pt>
    <dgm:pt modelId="{18AE0C27-C488-4530-9306-38D9F8318D5C}" type="pres">
      <dgm:prSet presAssocID="{D3051C1E-67F4-41D3-B8E3-CB1236764D62}" presName="horz1" presStyleCnt="0"/>
      <dgm:spPr/>
    </dgm:pt>
    <dgm:pt modelId="{665C1887-C5AA-4F0C-857F-DA7344CBD14C}" type="pres">
      <dgm:prSet presAssocID="{D3051C1E-67F4-41D3-B8E3-CB1236764D62}" presName="tx1" presStyleLbl="revTx" presStyleIdx="0" presStyleCnt="2"/>
      <dgm:spPr/>
      <dgm:t>
        <a:bodyPr/>
        <a:lstStyle/>
        <a:p>
          <a:endParaRPr lang="es-ES"/>
        </a:p>
      </dgm:t>
    </dgm:pt>
    <dgm:pt modelId="{32DCE69F-DCEE-4C88-AA62-4C3FE8AEADE7}" type="pres">
      <dgm:prSet presAssocID="{D3051C1E-67F4-41D3-B8E3-CB1236764D62}" presName="vert1" presStyleCnt="0"/>
      <dgm:spPr/>
    </dgm:pt>
    <dgm:pt modelId="{BF825B11-BF8D-4DD5-BB23-C2D80C9D6666}" type="pres">
      <dgm:prSet presAssocID="{A30734B3-BD37-411E-9C4F-F9FBB6EBBCA3}" presName="vertSpace2a" presStyleCnt="0"/>
      <dgm:spPr/>
    </dgm:pt>
    <dgm:pt modelId="{E310609F-B975-499E-93DC-73C59CE5A73D}" type="pres">
      <dgm:prSet presAssocID="{A30734B3-BD37-411E-9C4F-F9FBB6EBBCA3}" presName="horz2" presStyleCnt="0"/>
      <dgm:spPr/>
    </dgm:pt>
    <dgm:pt modelId="{DE185D1A-C45F-409F-8F4B-5658CBAB78E7}" type="pres">
      <dgm:prSet presAssocID="{A30734B3-BD37-411E-9C4F-F9FBB6EBBCA3}" presName="horzSpace2" presStyleCnt="0"/>
      <dgm:spPr/>
    </dgm:pt>
    <dgm:pt modelId="{816BDDF9-6FC9-494F-BF54-CD7A0851C4E4}" type="pres">
      <dgm:prSet presAssocID="{A30734B3-BD37-411E-9C4F-F9FBB6EBBCA3}" presName="tx2" presStyleLbl="revTx" presStyleIdx="1" presStyleCnt="2" custScaleX="117650" custLinFactNeighborX="-1585" custLinFactNeighborY="54"/>
      <dgm:spPr/>
      <dgm:t>
        <a:bodyPr/>
        <a:lstStyle/>
        <a:p>
          <a:endParaRPr lang="es-ES"/>
        </a:p>
      </dgm:t>
    </dgm:pt>
    <dgm:pt modelId="{02993060-AC93-4225-8CD4-0A926AB0C95E}" type="pres">
      <dgm:prSet presAssocID="{A30734B3-BD37-411E-9C4F-F9FBB6EBBCA3}" presName="vert2" presStyleCnt="0"/>
      <dgm:spPr/>
    </dgm:pt>
    <dgm:pt modelId="{DC468712-5968-4FB4-98B8-83A31F751A87}" type="pres">
      <dgm:prSet presAssocID="{A30734B3-BD37-411E-9C4F-F9FBB6EBBCA3}" presName="thinLine2b" presStyleLbl="callout" presStyleIdx="0" presStyleCnt="1"/>
      <dgm:spPr/>
    </dgm:pt>
    <dgm:pt modelId="{3342E98E-F2AE-4110-935C-DCDBFF861274}" type="pres">
      <dgm:prSet presAssocID="{A30734B3-BD37-411E-9C4F-F9FBB6EBBCA3}" presName="vertSpace2b" presStyleCnt="0"/>
      <dgm:spPr/>
    </dgm:pt>
  </dgm:ptLst>
  <dgm:cxnLst>
    <dgm:cxn modelId="{6FA8DECA-29E5-40B4-9154-559639CF93F9}" srcId="{879B68A8-0363-4CD0-B379-AC192214BA7B}" destId="{D3051C1E-67F4-41D3-B8E3-CB1236764D62}" srcOrd="0" destOrd="0" parTransId="{FA3B8C3F-9B6F-4C05-B243-9D0CA3BA6463}" sibTransId="{F770AE0A-0F43-41C2-9109-99E885DC9537}"/>
    <dgm:cxn modelId="{B4B164B1-7845-4098-9724-54D61212670D}" type="presOf" srcId="{A30734B3-BD37-411E-9C4F-F9FBB6EBBCA3}" destId="{816BDDF9-6FC9-494F-BF54-CD7A0851C4E4}" srcOrd="0" destOrd="0" presId="urn:microsoft.com/office/officeart/2008/layout/LinedList"/>
    <dgm:cxn modelId="{E8E21E83-2C57-432F-AD4D-A57816FB40D5}" type="presOf" srcId="{879B68A8-0363-4CD0-B379-AC192214BA7B}" destId="{764D0EF3-FEEF-477B-9C1C-FA7C3F99BD3A}" srcOrd="0" destOrd="0" presId="urn:microsoft.com/office/officeart/2008/layout/LinedList"/>
    <dgm:cxn modelId="{0C650E89-EE83-4D82-BB7D-A3A6CFCAB7B9}" srcId="{D3051C1E-67F4-41D3-B8E3-CB1236764D62}" destId="{A30734B3-BD37-411E-9C4F-F9FBB6EBBCA3}" srcOrd="0" destOrd="0" parTransId="{43F529FA-73C5-4330-9E43-705D7B80DB88}" sibTransId="{8BB00C52-A148-4837-92D9-7846C0A6FE83}"/>
    <dgm:cxn modelId="{09802D45-3D5A-4300-85AB-C9E5CF970323}" type="presOf" srcId="{D3051C1E-67F4-41D3-B8E3-CB1236764D62}" destId="{665C1887-C5AA-4F0C-857F-DA7344CBD14C}" srcOrd="0" destOrd="0" presId="urn:microsoft.com/office/officeart/2008/layout/LinedList"/>
    <dgm:cxn modelId="{8A833CE3-486E-42B2-85D0-2518511AF3E4}" type="presParOf" srcId="{764D0EF3-FEEF-477B-9C1C-FA7C3F99BD3A}" destId="{53974A84-31D4-4B1C-A962-2612AAF7DCCD}" srcOrd="0" destOrd="0" presId="urn:microsoft.com/office/officeart/2008/layout/LinedList"/>
    <dgm:cxn modelId="{3BA4CC7D-6B27-4CF7-9FE6-EB0C5AFB64B6}" type="presParOf" srcId="{764D0EF3-FEEF-477B-9C1C-FA7C3F99BD3A}" destId="{18AE0C27-C488-4530-9306-38D9F8318D5C}" srcOrd="1" destOrd="0" presId="urn:microsoft.com/office/officeart/2008/layout/LinedList"/>
    <dgm:cxn modelId="{EBCD4F03-B5F8-4C7F-950D-E325E6B76D52}" type="presParOf" srcId="{18AE0C27-C488-4530-9306-38D9F8318D5C}" destId="{665C1887-C5AA-4F0C-857F-DA7344CBD14C}" srcOrd="0" destOrd="0" presId="urn:microsoft.com/office/officeart/2008/layout/LinedList"/>
    <dgm:cxn modelId="{D4BDD157-25D7-4F50-A2BF-E8F9408DA0B9}" type="presParOf" srcId="{18AE0C27-C488-4530-9306-38D9F8318D5C}" destId="{32DCE69F-DCEE-4C88-AA62-4C3FE8AEADE7}" srcOrd="1" destOrd="0" presId="urn:microsoft.com/office/officeart/2008/layout/LinedList"/>
    <dgm:cxn modelId="{A1948418-48A0-4C03-901F-06F136A3A04D}" type="presParOf" srcId="{32DCE69F-DCEE-4C88-AA62-4C3FE8AEADE7}" destId="{BF825B11-BF8D-4DD5-BB23-C2D80C9D6666}" srcOrd="0" destOrd="0" presId="urn:microsoft.com/office/officeart/2008/layout/LinedList"/>
    <dgm:cxn modelId="{FBE2D6E6-7E6C-4C10-920E-B5B2E60BFEA8}" type="presParOf" srcId="{32DCE69F-DCEE-4C88-AA62-4C3FE8AEADE7}" destId="{E310609F-B975-499E-93DC-73C59CE5A73D}" srcOrd="1" destOrd="0" presId="urn:microsoft.com/office/officeart/2008/layout/LinedList"/>
    <dgm:cxn modelId="{43A2E75D-5106-406E-BE5C-B2AC5C726462}" type="presParOf" srcId="{E310609F-B975-499E-93DC-73C59CE5A73D}" destId="{DE185D1A-C45F-409F-8F4B-5658CBAB78E7}" srcOrd="0" destOrd="0" presId="urn:microsoft.com/office/officeart/2008/layout/LinedList"/>
    <dgm:cxn modelId="{CC849CF0-4A95-47BE-A3A7-1EB0042E4FC7}" type="presParOf" srcId="{E310609F-B975-499E-93DC-73C59CE5A73D}" destId="{816BDDF9-6FC9-494F-BF54-CD7A0851C4E4}" srcOrd="1" destOrd="0" presId="urn:microsoft.com/office/officeart/2008/layout/LinedList"/>
    <dgm:cxn modelId="{EBA5CBA0-B9F8-47A8-A6F2-06136C294D97}" type="presParOf" srcId="{E310609F-B975-499E-93DC-73C59CE5A73D}" destId="{02993060-AC93-4225-8CD4-0A926AB0C95E}" srcOrd="2" destOrd="0" presId="urn:microsoft.com/office/officeart/2008/layout/LinedList"/>
    <dgm:cxn modelId="{04BDA47C-51CB-4CF0-9924-529E63372487}" type="presParOf" srcId="{32DCE69F-DCEE-4C88-AA62-4C3FE8AEADE7}" destId="{DC468712-5968-4FB4-98B8-83A31F751A87}" srcOrd="2" destOrd="0" presId="urn:microsoft.com/office/officeart/2008/layout/LinedList"/>
    <dgm:cxn modelId="{C5B5E85C-56D4-489F-AE4B-FFC425DD6CE5}" type="presParOf" srcId="{32DCE69F-DCEE-4C88-AA62-4C3FE8AEADE7}" destId="{3342E98E-F2AE-4110-935C-DCDBFF861274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662745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5170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78286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35694cd56_0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35694cd56_0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4BB5D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5609666" y="2185857"/>
            <a:ext cx="3534604" cy="3432788"/>
            <a:chOff x="6172200" y="2656118"/>
            <a:chExt cx="2971754" cy="2886151"/>
          </a:xfrm>
        </p:grpSpPr>
        <p:sp>
          <p:nvSpPr>
            <p:cNvPr id="11" name="Google Shape;11;p2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16" name="Google Shape;16;p2"/>
          <p:cNvGrpSpPr/>
          <p:nvPr/>
        </p:nvGrpSpPr>
        <p:grpSpPr>
          <a:xfrm>
            <a:off x="-22" y="-324543"/>
            <a:ext cx="3068579" cy="1910876"/>
            <a:chOff x="-32" y="-215963"/>
            <a:chExt cx="2163561" cy="1347300"/>
          </a:xfrm>
        </p:grpSpPr>
        <p:sp>
          <p:nvSpPr>
            <p:cNvPr id="17" name="Google Shape;17;p2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2753825"/>
            <a:ext cx="5671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2822775" y="2161800"/>
            <a:ext cx="34983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»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●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○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■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grpSp>
        <p:nvGrpSpPr>
          <p:cNvPr id="41" name="Google Shape;41;p4"/>
          <p:cNvGrpSpPr/>
          <p:nvPr/>
        </p:nvGrpSpPr>
        <p:grpSpPr>
          <a:xfrm>
            <a:off x="5609666" y="2185857"/>
            <a:ext cx="3534604" cy="3432788"/>
            <a:chOff x="6172200" y="2656118"/>
            <a:chExt cx="2971754" cy="2886151"/>
          </a:xfrm>
        </p:grpSpPr>
        <p:sp>
          <p:nvSpPr>
            <p:cNvPr id="42" name="Google Shape;42;p4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4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4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grpSp>
        <p:nvGrpSpPr>
          <p:cNvPr id="47" name="Google Shape;47;p4"/>
          <p:cNvGrpSpPr/>
          <p:nvPr/>
        </p:nvGrpSpPr>
        <p:grpSpPr>
          <a:xfrm>
            <a:off x="-22" y="-324543"/>
            <a:ext cx="3068579" cy="1910876"/>
            <a:chOff x="-32" y="-215963"/>
            <a:chExt cx="2163561" cy="1347300"/>
          </a:xfrm>
        </p:grpSpPr>
        <p:sp>
          <p:nvSpPr>
            <p:cNvPr id="48" name="Google Shape;48;p4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4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53" name="Google Shape;53;p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5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56" name="Google Shape;56;p5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5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61" name="Google Shape;61;p5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62" name="Google Shape;62;p5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5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5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5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67" name="Google Shape;67;p5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»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6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72" name="Google Shape;72;p6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6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6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6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77" name="Google Shape;77;p6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78" name="Google Shape;78;p6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6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6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6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6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83" name="Google Shape;83;p6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1"/>
          </p:nvPr>
        </p:nvSpPr>
        <p:spPr>
          <a:xfrm>
            <a:off x="1031425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2"/>
          </p:nvPr>
        </p:nvSpPr>
        <p:spPr>
          <a:xfrm>
            <a:off x="3995772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6" name="Google Shape;86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137" name="Google Shape;137;p10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0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0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0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142" name="Google Shape;142;p10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143" name="Google Shape;143;p10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0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0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0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0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148" name="Google Shape;148;p10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parent Shapes">
  <p:cSld name="BLANK_1">
    <p:bg>
      <p:bgPr>
        <a:solidFill>
          <a:srgbClr val="3796BF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oogle Shape;150;p11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151" name="Google Shape;151;p11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1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1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1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1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>
                <a:alpha val="33460"/>
              </a:srgbClr>
            </a:solidFill>
            <a:ln>
              <a:noFill/>
            </a:ln>
          </p:spPr>
        </p:sp>
      </p:grpSp>
      <p:grpSp>
        <p:nvGrpSpPr>
          <p:cNvPr id="156" name="Google Shape;156;p11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157" name="Google Shape;157;p11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1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1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1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FFFFFF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1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>
                <a:alpha val="33460"/>
              </a:srgbClr>
            </a:solidFill>
            <a:ln>
              <a:noFill/>
            </a:ln>
          </p:spPr>
        </p:sp>
      </p:grpSp>
      <p:sp>
        <p:nvSpPr>
          <p:cNvPr id="162" name="Google Shape;162;p1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6" r:id="rId5"/>
    <p:sldLayoutId id="2147483657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mre.cl/" TargetMode="External"/><Relationship Id="rId2" Type="http://schemas.openxmlformats.org/officeDocument/2006/relationships/hyperlink" Target="https://curriculumnacional.mineduc.cl/estudiante/621/w3-article-139399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demre.cl/publicaciones/2021/2021-20-04-demre-temario-matematica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urriculumnacional.mineduc.cl/estudiante/621/w3-propertyvalue-187720.html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amila.espinoza@liceonsmariainmaculada.c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>
            <a:spLocks noGrp="1"/>
          </p:cNvSpPr>
          <p:nvPr>
            <p:ph type="ctrTitle"/>
          </p:nvPr>
        </p:nvSpPr>
        <p:spPr>
          <a:xfrm>
            <a:off x="-280360" y="2132723"/>
            <a:ext cx="7354019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PRUEBA DE TRANSICIÓN MATEMÁTICA </a:t>
            </a:r>
            <a:endParaRPr dirty="0"/>
          </a:p>
        </p:txBody>
      </p:sp>
      <p:sp>
        <p:nvSpPr>
          <p:cNvPr id="5" name="Google Shape;167;p12"/>
          <p:cNvSpPr txBox="1">
            <a:spLocks/>
          </p:cNvSpPr>
          <p:nvPr/>
        </p:nvSpPr>
        <p:spPr>
          <a:xfrm>
            <a:off x="-280360" y="4137911"/>
            <a:ext cx="5507968" cy="865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Oswald"/>
              <a:buNone/>
              <a:defRPr sz="50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Oswald"/>
              <a:buNone/>
              <a:defRPr sz="50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Oswald"/>
              <a:buNone/>
              <a:defRPr sz="50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Oswald"/>
              <a:buNone/>
              <a:defRPr sz="50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Oswald"/>
              <a:buNone/>
              <a:defRPr sz="50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Oswald"/>
              <a:buNone/>
              <a:defRPr sz="50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Oswald"/>
              <a:buNone/>
              <a:defRPr sz="50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Oswald"/>
              <a:buNone/>
              <a:defRPr sz="50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Oswald"/>
              <a:buNone/>
              <a:defRPr sz="50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algn="r"/>
            <a:r>
              <a:rPr lang="en-US" sz="3200" dirty="0" err="1" smtClean="0"/>
              <a:t>Proceso</a:t>
            </a:r>
            <a:r>
              <a:rPr lang="en-US" sz="3200" dirty="0" smtClean="0"/>
              <a:t> de admisión 2021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951966"/>
              </p:ext>
            </p:extLst>
          </p:nvPr>
        </p:nvGraphicFramePr>
        <p:xfrm>
          <a:off x="828138" y="784911"/>
          <a:ext cx="7315200" cy="35407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035833">
                  <a:extLst>
                    <a:ext uri="{9D8B030D-6E8A-4147-A177-3AD203B41FA5}">
                      <a16:colId xmlns:a16="http://schemas.microsoft.com/office/drawing/2014/main" xmlns="" val="27698178"/>
                    </a:ext>
                  </a:extLst>
                </a:gridCol>
                <a:gridCol w="5279367">
                  <a:extLst>
                    <a:ext uri="{9D8B030D-6E8A-4147-A177-3AD203B41FA5}">
                      <a16:colId xmlns:a16="http://schemas.microsoft.com/office/drawing/2014/main" xmlns="" val="1924646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 smtClean="0"/>
                        <a:t>EJE</a:t>
                      </a:r>
                      <a:r>
                        <a:rPr lang="es-CL" sz="1600" b="1" baseline="0" dirty="0" smtClean="0"/>
                        <a:t> TEMÁTICO </a:t>
                      </a:r>
                      <a:endParaRPr lang="es-CL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Unidades Temáticas</a:t>
                      </a:r>
                      <a:endParaRPr lang="es-CL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7399716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sz="2400" b="1" dirty="0" smtClean="0"/>
                        <a:t>ÁLGEBRA Y FUNCIONES 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sz="2000" dirty="0" smtClean="0"/>
                        <a:t>Expresiones</a:t>
                      </a:r>
                      <a:r>
                        <a:rPr lang="es-CL" sz="2000" baseline="0" dirty="0" smtClean="0"/>
                        <a:t> algebraicas </a:t>
                      </a:r>
                      <a:endParaRPr lang="es-CL" sz="20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6662789"/>
                  </a:ext>
                </a:extLst>
              </a:tr>
              <a:tr h="29291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Ecuaciones e</a:t>
                      </a:r>
                      <a:r>
                        <a:rPr lang="es-CL" sz="2000" baseline="0" dirty="0" smtClean="0"/>
                        <a:t> inecuaciones de primer grado </a:t>
                      </a:r>
                      <a:endParaRPr lang="es-CL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68101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Sistema de ecuaciones</a:t>
                      </a:r>
                      <a:r>
                        <a:rPr lang="es-CL" sz="2000" baseline="0" dirty="0" smtClean="0"/>
                        <a:t> lineales (2x2) </a:t>
                      </a:r>
                      <a:endParaRPr lang="es-CL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39115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Ecuaciones</a:t>
                      </a:r>
                      <a:r>
                        <a:rPr lang="es-CL" sz="2000" baseline="0" dirty="0" smtClean="0"/>
                        <a:t> de segundo grado </a:t>
                      </a:r>
                      <a:endParaRPr lang="es-CL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69456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Función lineal y afín </a:t>
                      </a:r>
                      <a:endParaRPr lang="es-CL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32636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Función inversa 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89735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C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Función</a:t>
                      </a:r>
                      <a:r>
                        <a:rPr lang="es-CL" sz="2000" baseline="0" dirty="0" smtClean="0"/>
                        <a:t> cuadrática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3948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C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Función potencia</a:t>
                      </a:r>
                      <a:r>
                        <a:rPr lang="es-CL" sz="2000" baseline="0" dirty="0" smtClean="0"/>
                        <a:t> 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6688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70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570581"/>
              </p:ext>
            </p:extLst>
          </p:nvPr>
        </p:nvGraphicFramePr>
        <p:xfrm>
          <a:off x="518237" y="1361209"/>
          <a:ext cx="7358072" cy="192035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442903">
                  <a:extLst>
                    <a:ext uri="{9D8B030D-6E8A-4147-A177-3AD203B41FA5}">
                      <a16:colId xmlns:a16="http://schemas.microsoft.com/office/drawing/2014/main" xmlns="" val="2487299841"/>
                    </a:ext>
                  </a:extLst>
                </a:gridCol>
                <a:gridCol w="4915169">
                  <a:extLst>
                    <a:ext uri="{9D8B030D-6E8A-4147-A177-3AD203B41FA5}">
                      <a16:colId xmlns:a16="http://schemas.microsoft.com/office/drawing/2014/main" xmlns="" val="3619351254"/>
                    </a:ext>
                  </a:extLst>
                </a:gridCol>
              </a:tblGrid>
              <a:tr h="426834">
                <a:tc>
                  <a:txBody>
                    <a:bodyPr/>
                    <a:lstStyle/>
                    <a:p>
                      <a:r>
                        <a:rPr lang="es-CL" sz="2000" b="1" dirty="0" smtClean="0"/>
                        <a:t>Eje</a:t>
                      </a:r>
                      <a:r>
                        <a:rPr lang="es-CL" sz="2000" b="1" baseline="0" dirty="0" smtClean="0"/>
                        <a:t> Temático 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Unidades Temáticas</a:t>
                      </a:r>
                      <a:endParaRPr lang="es-C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3834400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endParaRPr lang="es-CL" dirty="0" smtClean="0"/>
                    </a:p>
                    <a:p>
                      <a:endParaRPr lang="es-CL" dirty="0" smtClean="0"/>
                    </a:p>
                    <a:p>
                      <a:pPr algn="ctr"/>
                      <a:r>
                        <a:rPr lang="es-CL" sz="2400" b="1" dirty="0" smtClean="0"/>
                        <a:t>GEOMETRÍA</a:t>
                      </a:r>
                      <a:r>
                        <a:rPr lang="es-CL" sz="2400" b="1" baseline="0" dirty="0" smtClean="0"/>
                        <a:t> </a:t>
                      </a:r>
                      <a:endParaRPr lang="es-C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b="0" dirty="0" smtClean="0"/>
                        <a:t>Transformaciones</a:t>
                      </a:r>
                      <a:r>
                        <a:rPr lang="es-CL" sz="2000" b="0" baseline="0" dirty="0" smtClean="0"/>
                        <a:t> isométricas </a:t>
                      </a:r>
                      <a:endParaRPr lang="es-CL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79058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b="0" dirty="0" smtClean="0"/>
                        <a:t>Semejanza,</a:t>
                      </a:r>
                      <a:r>
                        <a:rPr lang="es-CL" sz="2000" b="0" baseline="0" dirty="0" smtClean="0"/>
                        <a:t> proporcionalidad y homotecia de figuras planas </a:t>
                      </a:r>
                      <a:endParaRPr lang="es-CL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85409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b="0" dirty="0" smtClean="0"/>
                        <a:t>Geometría</a:t>
                      </a:r>
                      <a:r>
                        <a:rPr lang="es-CL" sz="2000" b="0" baseline="0" dirty="0" smtClean="0"/>
                        <a:t> analítica </a:t>
                      </a:r>
                      <a:endParaRPr lang="es-CL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2876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6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434352"/>
              </p:ext>
            </p:extLst>
          </p:nvPr>
        </p:nvGraphicFramePr>
        <p:xfrm>
          <a:off x="616068" y="1115172"/>
          <a:ext cx="7156331" cy="29616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689699">
                  <a:extLst>
                    <a:ext uri="{9D8B030D-6E8A-4147-A177-3AD203B41FA5}">
                      <a16:colId xmlns:a16="http://schemas.microsoft.com/office/drawing/2014/main" xmlns="" val="4055691957"/>
                    </a:ext>
                  </a:extLst>
                </a:gridCol>
                <a:gridCol w="4466632">
                  <a:extLst>
                    <a:ext uri="{9D8B030D-6E8A-4147-A177-3AD203B41FA5}">
                      <a16:colId xmlns:a16="http://schemas.microsoft.com/office/drawing/2014/main" xmlns="" val="1274477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EJE</a:t>
                      </a:r>
                      <a:r>
                        <a:rPr lang="es-CL" sz="1600" baseline="0" dirty="0" smtClean="0"/>
                        <a:t> TEMÁTICO 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UNIDAD</a:t>
                      </a:r>
                      <a:r>
                        <a:rPr lang="es-CL" sz="1600" baseline="0" dirty="0" smtClean="0"/>
                        <a:t> TEMÁTICA </a:t>
                      </a:r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7631551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endParaRPr lang="es-CL" dirty="0" smtClean="0"/>
                    </a:p>
                    <a:p>
                      <a:endParaRPr lang="es-CL" dirty="0" smtClean="0"/>
                    </a:p>
                    <a:p>
                      <a:pPr algn="ctr"/>
                      <a:endParaRPr lang="es-CL" sz="2400" b="1" dirty="0" smtClean="0"/>
                    </a:p>
                    <a:p>
                      <a:pPr algn="ctr"/>
                      <a:r>
                        <a:rPr lang="es-CL" sz="2400" b="1" dirty="0" smtClean="0"/>
                        <a:t>PROBABILIDAD</a:t>
                      </a:r>
                      <a:r>
                        <a:rPr lang="es-CL" sz="2400" b="1" baseline="0" dirty="0" smtClean="0"/>
                        <a:t> Y ESTADÍSTICA </a:t>
                      </a:r>
                      <a:endParaRPr lang="es-C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Representación</a:t>
                      </a:r>
                      <a:r>
                        <a:rPr lang="es-CL" sz="2000" baseline="0" dirty="0" smtClean="0"/>
                        <a:t> de datos a través de tablas y gráficos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41503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Medidas</a:t>
                      </a:r>
                      <a:r>
                        <a:rPr lang="es-CL" sz="2000" baseline="0" dirty="0" smtClean="0"/>
                        <a:t> de tendencia central y rango 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2940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Medidas</a:t>
                      </a:r>
                      <a:r>
                        <a:rPr lang="es-CL" sz="2000" baseline="0" dirty="0" smtClean="0"/>
                        <a:t> de posición 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831598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Reglas de las probabilidades</a:t>
                      </a:r>
                      <a:r>
                        <a:rPr lang="es-CL" sz="2000" baseline="0" dirty="0" smtClean="0"/>
                        <a:t> y probabilidad condicional 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4948686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Permutación</a:t>
                      </a:r>
                      <a:r>
                        <a:rPr lang="es-CL" sz="2000" baseline="0" dirty="0" smtClean="0"/>
                        <a:t> y combinatoria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3532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85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28423" y="393601"/>
            <a:ext cx="5760300" cy="680700"/>
          </a:xfrm>
        </p:spPr>
        <p:txBody>
          <a:bodyPr/>
          <a:lstStyle/>
          <a:p>
            <a:r>
              <a:rPr lang="es-CL" dirty="0" smtClean="0"/>
              <a:t>Cantidad de preguntas 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03896" y="1074301"/>
            <a:ext cx="6751366" cy="2521200"/>
          </a:xfrm>
        </p:spPr>
        <p:txBody>
          <a:bodyPr/>
          <a:lstStyle/>
          <a:p>
            <a:pPr algn="just"/>
            <a:r>
              <a:rPr lang="es-CL" sz="2200" dirty="0" smtClean="0"/>
              <a:t>Consta de 65 preguntas en total, de las cuales 60 serán consideradas para el calculo de puntaje y 5 de carácter experimental. </a:t>
            </a:r>
          </a:p>
          <a:p>
            <a:pPr marL="101600" indent="0" algn="just">
              <a:buNone/>
            </a:pPr>
            <a:endParaRPr lang="es-CL" sz="800" dirty="0" smtClean="0"/>
          </a:p>
          <a:p>
            <a:pPr marL="101600" indent="0" algn="just">
              <a:buNone/>
            </a:pPr>
            <a:r>
              <a:rPr lang="es-CL" sz="2200" dirty="0" smtClean="0"/>
              <a:t>Que sea de carácter experimental significa que estas preguntas no serán consideradas en el puntaje, ya que son utilizadas para el mejoramiento de la prueba. </a:t>
            </a:r>
            <a:endParaRPr lang="es-CL" sz="2200" dirty="0"/>
          </a:p>
          <a:p>
            <a:pPr marL="101600" indent="0">
              <a:buNone/>
            </a:pP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384463" y="3951455"/>
            <a:ext cx="5101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rgbClr val="FF9900"/>
                </a:solidFill>
                <a:latin typeface="Oswald" panose="020B0604020202020204" charset="0"/>
              </a:rPr>
              <a:t>Tiempo de duración: </a:t>
            </a:r>
            <a:r>
              <a:rPr lang="es-CL" sz="2000" dirty="0" smtClean="0">
                <a:solidFill>
                  <a:srgbClr val="FF9900"/>
                </a:solidFill>
                <a:latin typeface="Oswald" panose="020B0604020202020204" charset="0"/>
              </a:rPr>
              <a:t>2 horas y 20 minutos  </a:t>
            </a:r>
            <a:endParaRPr lang="es-CL" sz="2000" dirty="0">
              <a:solidFill>
                <a:srgbClr val="FF9900"/>
              </a:solidFill>
              <a:latin typeface="Oswal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98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361463" y="53251"/>
            <a:ext cx="5760300" cy="680700"/>
          </a:xfrm>
        </p:spPr>
        <p:txBody>
          <a:bodyPr/>
          <a:lstStyle/>
          <a:p>
            <a:r>
              <a:rPr lang="es-CL" sz="2800" dirty="0" smtClean="0"/>
              <a:t>Sitios de apoyo</a:t>
            </a:r>
            <a:endParaRPr lang="es-CL" sz="2800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>
          <a:xfrm>
            <a:off x="2041594" y="529662"/>
            <a:ext cx="6233783" cy="965052"/>
          </a:xfrm>
        </p:spPr>
        <p:txBody>
          <a:bodyPr/>
          <a:lstStyle/>
          <a:p>
            <a:pPr marL="101600" indent="0" algn="just">
              <a:buNone/>
            </a:pPr>
            <a:r>
              <a:rPr lang="es-CL" sz="1600" dirty="0" smtClean="0"/>
              <a:t>Con el fin de prepárate para la prueba de admisión, es recomendable que destines un poco de tu tiempo a esto. Para ello adjuntamos unos link que pueden ayudarte a estudiar. </a:t>
            </a:r>
            <a:endParaRPr lang="es-CL" sz="16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  <p:sp>
        <p:nvSpPr>
          <p:cNvPr id="8" name="CuadroTexto 7"/>
          <p:cNvSpPr txBox="1"/>
          <p:nvPr/>
        </p:nvSpPr>
        <p:spPr>
          <a:xfrm>
            <a:off x="270163" y="3051862"/>
            <a:ext cx="66190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3796BF"/>
              </a:buClr>
              <a:buFont typeface="Wingdings" panose="05000000000000000000" pitchFamily="2" charset="2"/>
              <a:buChar char="v"/>
            </a:pPr>
            <a:r>
              <a:rPr lang="es-CL" sz="1600" b="1" dirty="0" smtClean="0">
                <a:solidFill>
                  <a:srgbClr val="3796BF"/>
                </a:solidFill>
              </a:rPr>
              <a:t>Aprendo en línea: </a:t>
            </a:r>
            <a:r>
              <a:rPr lang="en-US" dirty="0">
                <a:solidFill>
                  <a:srgbClr val="3796BF"/>
                </a:solidFill>
                <a:hlinkClick r:id="rId2"/>
              </a:rPr>
              <a:t>https://curriculumnacional.mineduc.cl/estudiante/621/w3-article-139399.html</a:t>
            </a:r>
            <a:r>
              <a:rPr lang="es-CL" b="1" dirty="0" smtClean="0">
                <a:solidFill>
                  <a:srgbClr val="3796BF"/>
                </a:solidFill>
              </a:rPr>
              <a:t> </a:t>
            </a:r>
            <a:endParaRPr lang="es-CL" b="1" dirty="0">
              <a:solidFill>
                <a:srgbClr val="3796BF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71499" y="3522327"/>
            <a:ext cx="6525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>
                <a:solidFill>
                  <a:schemeClr val="tx1"/>
                </a:solidFill>
                <a:latin typeface="Roboto Condensed" panose="020B0604020202020204" charset="0"/>
                <a:ea typeface="Roboto Condensed" panose="020B0604020202020204" charset="0"/>
              </a:rPr>
              <a:t>En esta encontraras material, como modelos de PSU de años anteriores, videos y algunos vínculos a otras páginas, como </a:t>
            </a:r>
            <a:r>
              <a:rPr lang="es-CL" sz="1600" b="1" dirty="0" smtClean="0">
                <a:solidFill>
                  <a:schemeClr val="tx1"/>
                </a:solidFill>
                <a:latin typeface="Roboto Condensed" panose="020B0604020202020204" charset="0"/>
                <a:ea typeface="Roboto Condensed" panose="020B0604020202020204" charset="0"/>
              </a:rPr>
              <a:t>PUNTAJE NACIONAL,</a:t>
            </a:r>
            <a:r>
              <a:rPr lang="es-CL" sz="1600" dirty="0" smtClean="0">
                <a:solidFill>
                  <a:schemeClr val="tx1"/>
                </a:solidFill>
                <a:latin typeface="Roboto Condensed" panose="020B0604020202020204" charset="0"/>
                <a:ea typeface="Roboto Condensed" panose="020B0604020202020204" charset="0"/>
              </a:rPr>
              <a:t> que abordan distintos ejes temáticos. </a:t>
            </a:r>
            <a:endParaRPr lang="es-CL" sz="1600" dirty="0">
              <a:solidFill>
                <a:schemeClr val="tx1"/>
              </a:solidFill>
              <a:latin typeface="Roboto Condensed" panose="020B0604020202020204" charset="0"/>
              <a:ea typeface="Roboto Condensed" panose="020B060402020202020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70163" y="1533802"/>
            <a:ext cx="66190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3796BF"/>
              </a:buClr>
              <a:buFont typeface="Wingdings" panose="05000000000000000000" pitchFamily="2" charset="2"/>
              <a:buChar char="v"/>
            </a:pPr>
            <a:r>
              <a:rPr lang="es-CL" sz="1600" b="1" dirty="0" err="1" smtClean="0">
                <a:solidFill>
                  <a:srgbClr val="3796BF"/>
                </a:solidFill>
              </a:rPr>
              <a:t>Demre</a:t>
            </a:r>
            <a:r>
              <a:rPr lang="es-CL" sz="1600" b="1" dirty="0" smtClean="0">
                <a:solidFill>
                  <a:srgbClr val="3796BF"/>
                </a:solidFill>
              </a:rPr>
              <a:t>: 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71499" y="1794058"/>
            <a:ext cx="68787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https://demre.cl/</a:t>
            </a:r>
            <a:endParaRPr lang="en-US" dirty="0" smtClean="0">
              <a:hlinkClick r:id="rId4"/>
            </a:endParaRPr>
          </a:p>
          <a:p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://demre.cl/publicaciones/2021/2021-20-04-demre-temario-matematica</a:t>
            </a:r>
            <a:endParaRPr lang="es-CL" b="1" dirty="0">
              <a:solidFill>
                <a:srgbClr val="3796BF"/>
              </a:solidFill>
            </a:endParaRPr>
          </a:p>
          <a:p>
            <a:endParaRPr lang="es-C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571499" y="2247291"/>
            <a:ext cx="7076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>
                <a:solidFill>
                  <a:schemeClr val="tx1"/>
                </a:solidFill>
                <a:latin typeface="Roboto Condensed" panose="020B0604020202020204" charset="0"/>
                <a:ea typeface="Roboto Condensed" panose="020B0604020202020204" charset="0"/>
              </a:rPr>
              <a:t>En esta encontraras información oficial de fechas, temarios y modelos de años anteriores. </a:t>
            </a:r>
            <a:endParaRPr lang="es-CL" sz="1600" dirty="0">
              <a:solidFill>
                <a:schemeClr val="tx1"/>
              </a:solidFill>
              <a:latin typeface="Roboto Condensed" panose="020B0604020202020204" charset="0"/>
              <a:ea typeface="Roboto Condense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88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11641" y="3806745"/>
            <a:ext cx="5760300" cy="1069984"/>
          </a:xfrm>
        </p:spPr>
        <p:txBody>
          <a:bodyPr/>
          <a:lstStyle/>
          <a:p>
            <a:pPr marL="101600" indent="0">
              <a:buNone/>
            </a:pPr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://curriculumnacional.mineduc.cl/estudiante/621/w3-propertyvalue-187720.html</a:t>
            </a:r>
            <a:endParaRPr lang="es-CL" sz="18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784377" y="1131355"/>
            <a:ext cx="647483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600" dirty="0" smtClean="0">
                <a:solidFill>
                  <a:srgbClr val="0070C0"/>
                </a:solidFill>
                <a:latin typeface="Roboto Condensed" panose="020B0604020202020204" charset="0"/>
                <a:ea typeface="Roboto Condensed" panose="020B0604020202020204" charset="0"/>
              </a:rPr>
              <a:t>Preuniversitarios como CPECH y Pedro de Valdivia, tendrán disponible  gratuitamente material de apoyo. </a:t>
            </a:r>
          </a:p>
          <a:p>
            <a:pPr algn="just"/>
            <a:endParaRPr lang="es-CL" sz="1600" dirty="0" smtClean="0">
              <a:solidFill>
                <a:srgbClr val="0070C0"/>
              </a:solidFill>
              <a:latin typeface="Roboto Condensed" panose="020B0604020202020204" charset="0"/>
              <a:ea typeface="Roboto Condensed" panose="020B0604020202020204" charset="0"/>
            </a:endParaRPr>
          </a:p>
          <a:p>
            <a:pPr algn="just"/>
            <a:r>
              <a:rPr lang="es-CL" sz="1600" dirty="0" smtClean="0">
                <a:solidFill>
                  <a:srgbClr val="FF9900"/>
                </a:solidFill>
                <a:latin typeface="Roboto Condensed" panose="020B0604020202020204" charset="0"/>
                <a:ea typeface="Roboto Condensed" panose="020B0604020202020204" charset="0"/>
              </a:rPr>
              <a:t>Para acceder al preuniversitario PDV deberás inscribirte </a:t>
            </a:r>
            <a:r>
              <a:rPr lang="es-CL" sz="1600" b="1" u="sng" dirty="0" smtClean="0">
                <a:solidFill>
                  <a:srgbClr val="FF9900"/>
                </a:solidFill>
                <a:latin typeface="Roboto Condensed" panose="020B0604020202020204" charset="0"/>
                <a:ea typeface="Roboto Condensed" panose="020B0604020202020204" charset="0"/>
              </a:rPr>
              <a:t>desde el 4 de Mayo hasta el 1 de Junio</a:t>
            </a:r>
            <a:r>
              <a:rPr lang="es-CL" sz="1600" b="1" dirty="0" smtClean="0">
                <a:solidFill>
                  <a:srgbClr val="FF9900"/>
                </a:solidFill>
                <a:latin typeface="Roboto Condensed" panose="020B0604020202020204" charset="0"/>
                <a:ea typeface="Roboto Condensed" panose="020B0604020202020204" charset="0"/>
              </a:rPr>
              <a:t>.</a:t>
            </a:r>
            <a:r>
              <a:rPr lang="es-CL" sz="1600" dirty="0" smtClean="0">
                <a:solidFill>
                  <a:srgbClr val="FF9900"/>
                </a:solidFill>
                <a:latin typeface="Roboto Condensed" panose="020B0604020202020204" charset="0"/>
                <a:ea typeface="Roboto Condensed" panose="020B0604020202020204" charset="0"/>
              </a:rPr>
              <a:t> Si te inscribes en ese periodo podrás acceder a su material online durante todo el año. </a:t>
            </a:r>
          </a:p>
          <a:p>
            <a:pPr algn="just"/>
            <a:endParaRPr lang="es-CL" sz="1600" dirty="0" smtClean="0">
              <a:solidFill>
                <a:srgbClr val="0070C0"/>
              </a:solidFill>
              <a:latin typeface="Roboto Condensed" panose="020B0604020202020204" charset="0"/>
              <a:ea typeface="Roboto Condensed" panose="020B0604020202020204" charset="0"/>
            </a:endParaRPr>
          </a:p>
          <a:p>
            <a:pPr algn="just"/>
            <a:r>
              <a:rPr lang="es-CL" sz="1600" dirty="0" smtClean="0">
                <a:solidFill>
                  <a:srgbClr val="0070C0"/>
                </a:solidFill>
                <a:latin typeface="Roboto Condensed" panose="020B0604020202020204" charset="0"/>
                <a:ea typeface="Roboto Condensed" panose="020B0604020202020204" charset="0"/>
              </a:rPr>
              <a:t>Mientras que CPECH desde el 4 de Mayo ha ofrecido liberar temporalmente material de estudio y evaluación. </a:t>
            </a:r>
          </a:p>
          <a:p>
            <a:pPr algn="just"/>
            <a:endParaRPr lang="es-CL" sz="1600" dirty="0" smtClean="0">
              <a:solidFill>
                <a:srgbClr val="0070C0"/>
              </a:solidFill>
              <a:latin typeface="Roboto Condensed" panose="020B0604020202020204" charset="0"/>
              <a:ea typeface="Roboto Condensed" panose="020B0604020202020204" charset="0"/>
            </a:endParaRPr>
          </a:p>
          <a:p>
            <a:pPr algn="just"/>
            <a:r>
              <a:rPr lang="es-CL" sz="1600" dirty="0" smtClean="0">
                <a:solidFill>
                  <a:srgbClr val="FF9900"/>
                </a:solidFill>
                <a:latin typeface="Roboto Condensed" panose="020B0604020202020204" charset="0"/>
                <a:ea typeface="Roboto Condensed" panose="020B0604020202020204" charset="0"/>
              </a:rPr>
              <a:t>Para mayor información visita la siguiente página:  </a:t>
            </a:r>
            <a:endParaRPr lang="es-CL" sz="1600" dirty="0">
              <a:solidFill>
                <a:srgbClr val="FF9900"/>
              </a:solidFill>
              <a:latin typeface="Roboto Condensed" panose="020B0604020202020204" charset="0"/>
              <a:ea typeface="Roboto Condensed" panose="020B0604020202020204" charset="0"/>
            </a:endParaRPr>
          </a:p>
          <a:p>
            <a:r>
              <a:rPr lang="es-CL" sz="1800" dirty="0" smtClean="0">
                <a:latin typeface="Roboto Condensed" panose="020B0604020202020204" charset="0"/>
                <a:ea typeface="Roboto Condensed" panose="020B0604020202020204" charset="0"/>
              </a:rPr>
              <a:t> </a:t>
            </a:r>
            <a:endParaRPr lang="es-CL" sz="1800" dirty="0">
              <a:latin typeface="Roboto Condensed" panose="020B0604020202020204" charset="0"/>
              <a:ea typeface="Roboto Condense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61"/>
        </a:solidFill>
        <a:effectLst/>
      </p:bgPr>
    </p:bg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38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2" name="CuadroTexto 1"/>
          <p:cNvSpPr txBox="1"/>
          <p:nvPr/>
        </p:nvSpPr>
        <p:spPr>
          <a:xfrm>
            <a:off x="453608" y="2875075"/>
            <a:ext cx="6733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>
                <a:latin typeface="Roboto Condensed" panose="020B0604020202020204" charset="0"/>
                <a:ea typeface="Roboto Condensed" panose="020B0604020202020204" charset="0"/>
              </a:rPr>
              <a:t>Si tienes dudas, consultas respecto a esta prueba puedes enviar un correo a </a:t>
            </a:r>
            <a:r>
              <a:rPr lang="es-CL" sz="1600" dirty="0" smtClean="0">
                <a:latin typeface="Roboto Condensed" panose="020B0604020202020204" charset="0"/>
                <a:ea typeface="Roboto Condensed" panose="020B0604020202020204" charset="0"/>
                <a:hlinkClick r:id="rId3"/>
              </a:rPr>
              <a:t>camila.espinoza@liceonsmariainmaculada.cl</a:t>
            </a:r>
            <a:r>
              <a:rPr lang="es-CL" sz="1600" dirty="0" smtClean="0">
                <a:latin typeface="Roboto Condensed" panose="020B0604020202020204" charset="0"/>
                <a:ea typeface="Roboto Condensed" panose="020B0604020202020204" charset="0"/>
              </a:rPr>
              <a:t> </a:t>
            </a:r>
            <a:endParaRPr lang="es-CL" sz="1600" dirty="0">
              <a:latin typeface="Roboto Condensed" panose="020B0604020202020204" charset="0"/>
              <a:ea typeface="Roboto Condensed" panose="020B060402020202020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091911" y="1234465"/>
            <a:ext cx="60956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latin typeface="Roboto Condensed" panose="020B0604020202020204" charset="0"/>
                <a:ea typeface="Roboto Condensed" panose="020B0604020202020204" charset="0"/>
              </a:rPr>
              <a:t>El objetivo de este documento es orientar y ayudar en tu proceso de admisión universitaria. </a:t>
            </a:r>
            <a:endParaRPr lang="es-CL" sz="2800" dirty="0">
              <a:latin typeface="Roboto Condensed" panose="020B0604020202020204" charset="0"/>
              <a:ea typeface="Roboto Condensed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2112294" y="587499"/>
            <a:ext cx="4924200" cy="71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>
                <a:solidFill>
                  <a:srgbClr val="FF9900"/>
                </a:solidFill>
              </a:rPr>
              <a:t>Presentación </a:t>
            </a:r>
            <a:endParaRPr sz="4800" dirty="0">
              <a:solidFill>
                <a:srgbClr val="FF9900"/>
              </a:solidFill>
            </a:endParaRPr>
          </a:p>
        </p:txBody>
      </p:sp>
      <p:sp>
        <p:nvSpPr>
          <p:cNvPr id="182" name="Google Shape;182;p14"/>
          <p:cNvSpPr txBox="1">
            <a:spLocks noGrp="1"/>
          </p:cNvSpPr>
          <p:nvPr>
            <p:ph type="subTitle" idx="4294967295"/>
          </p:nvPr>
        </p:nvSpPr>
        <p:spPr>
          <a:xfrm>
            <a:off x="631211" y="1306600"/>
            <a:ext cx="4986742" cy="34328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CL" sz="2800" dirty="0" smtClean="0">
                <a:solidFill>
                  <a:srgbClr val="3796BF"/>
                </a:solidFill>
              </a:rPr>
              <a:t>Esta nueva prueba de acceso reemplaza a la prueba de selección universitaria (PSU) y busca transitar  a la medición de </a:t>
            </a:r>
            <a:r>
              <a:rPr lang="es-CL" sz="2800" b="1" dirty="0" smtClean="0">
                <a:solidFill>
                  <a:srgbClr val="3796BF"/>
                </a:solidFill>
              </a:rPr>
              <a:t>competencias matemáticas</a:t>
            </a:r>
            <a:r>
              <a:rPr lang="es-CL" sz="2800" dirty="0" smtClean="0">
                <a:solidFill>
                  <a:srgbClr val="3796BF"/>
                </a:solidFill>
              </a:rPr>
              <a:t>, esenciales para un buen desempeño universitario.</a:t>
            </a:r>
            <a:endParaRPr sz="2800" dirty="0"/>
          </a:p>
        </p:txBody>
      </p:sp>
      <p:pic>
        <p:nvPicPr>
          <p:cNvPr id="183" name="Google Shape;183;p14" descr="photo-1434030216411-0b793f4b4173.jpg"/>
          <p:cNvPicPr preferRelativeResize="0"/>
          <p:nvPr/>
        </p:nvPicPr>
        <p:blipFill rotWithShape="1">
          <a:blip r:embed="rId3">
            <a:alphaModFix/>
          </a:blip>
          <a:srcRect l="18591" r="15761"/>
          <a:stretch/>
        </p:blipFill>
        <p:spPr>
          <a:xfrm>
            <a:off x="5848709" y="0"/>
            <a:ext cx="329529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2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1128922" y="1050273"/>
            <a:ext cx="6252602" cy="2521200"/>
          </a:xfrm>
        </p:spPr>
        <p:txBody>
          <a:bodyPr/>
          <a:lstStyle/>
          <a:p>
            <a:pPr marL="101600" indent="0" algn="just">
              <a:buNone/>
            </a:pPr>
            <a:r>
              <a:rPr lang="es-CL" sz="2600" dirty="0" smtClean="0">
                <a:solidFill>
                  <a:srgbClr val="3796BF"/>
                </a:solidFill>
              </a:rPr>
              <a:t>Se denomina de transición ya que este </a:t>
            </a:r>
            <a:r>
              <a:rPr lang="es-CL" sz="2600" dirty="0">
                <a:solidFill>
                  <a:srgbClr val="3796BF"/>
                </a:solidFill>
              </a:rPr>
              <a:t>cambio de prueba </a:t>
            </a:r>
            <a:r>
              <a:rPr lang="es-CL" sz="2600" dirty="0" smtClean="0">
                <a:solidFill>
                  <a:srgbClr val="3796BF"/>
                </a:solidFill>
              </a:rPr>
              <a:t>de </a:t>
            </a:r>
            <a:r>
              <a:rPr lang="es-CL" sz="2600" dirty="0">
                <a:solidFill>
                  <a:srgbClr val="3796BF"/>
                </a:solidFill>
              </a:rPr>
              <a:t>admisión </a:t>
            </a:r>
            <a:r>
              <a:rPr lang="es-CL" sz="2600" dirty="0" smtClean="0">
                <a:solidFill>
                  <a:srgbClr val="3796BF"/>
                </a:solidFill>
              </a:rPr>
              <a:t>universitaria se realizará de manera gradual, durante este año 2020 y el 2021. </a:t>
            </a:r>
            <a:endParaRPr lang="es-CL" sz="2600" dirty="0">
              <a:solidFill>
                <a:srgbClr val="3796BF"/>
              </a:solidFill>
            </a:endParaRPr>
          </a:p>
          <a:p>
            <a:pPr marL="101600" indent="0" algn="just">
              <a:buNone/>
            </a:pPr>
            <a:r>
              <a:rPr lang="es-CL" sz="2600" dirty="0" smtClean="0">
                <a:solidFill>
                  <a:srgbClr val="3796BF"/>
                </a:solidFill>
              </a:rPr>
              <a:t>En el 2022, se aplicará  una nueva prueba de admisión universitaria, que medirá netamente competencias matemáticas</a:t>
            </a:r>
            <a:r>
              <a:rPr lang="es-CL" sz="2600" dirty="0" smtClean="0"/>
              <a:t>.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162265" y="393601"/>
            <a:ext cx="5188105" cy="819900"/>
          </a:xfrm>
        </p:spPr>
        <p:txBody>
          <a:bodyPr/>
          <a:lstStyle/>
          <a:p>
            <a:pPr marL="76200" indent="0">
              <a:buNone/>
            </a:pPr>
            <a:r>
              <a:rPr lang="es-CL" sz="2800" b="1" dirty="0" smtClean="0">
                <a:solidFill>
                  <a:srgbClr val="FF9900"/>
                </a:solidFill>
              </a:rPr>
              <a:t>¿Qué son las competencias matemáticas? </a:t>
            </a:r>
            <a:endParaRPr lang="es-CL" sz="2800" b="1" dirty="0">
              <a:solidFill>
                <a:srgbClr val="FF9900"/>
              </a:solidFill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sp>
        <p:nvSpPr>
          <p:cNvPr id="4" name="CuadroTexto 3"/>
          <p:cNvSpPr txBox="1"/>
          <p:nvPr/>
        </p:nvSpPr>
        <p:spPr>
          <a:xfrm>
            <a:off x="2854000" y="1451371"/>
            <a:ext cx="5410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800" dirty="0" smtClean="0">
                <a:solidFill>
                  <a:srgbClr val="3796BF"/>
                </a:solidFill>
                <a:latin typeface="Oswald" panose="020B0604020202020204" charset="0"/>
              </a:rPr>
              <a:t>“La competencia matemática se refiere a la capacidad de los individuos para formular, emplear e interpretar la matemática en distintos contextos”(Agencia calidad de la educación, 2013)</a:t>
            </a:r>
            <a:endParaRPr lang="es-CL" sz="1800" dirty="0">
              <a:solidFill>
                <a:srgbClr val="3796BF"/>
              </a:solidFill>
              <a:latin typeface="Oswald" panose="020B060402020202020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85192" y="2612571"/>
            <a:ext cx="5073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>
                <a:solidFill>
                  <a:srgbClr val="3796BF"/>
                </a:solidFill>
                <a:latin typeface="Oswald" panose="020B0604020202020204" charset="0"/>
              </a:rPr>
              <a:t>En otras palabras, se refiere a la capacidad de razonar matemáticamente, utilizar conceptos, propiedades e información matemática para comprender y describir relaciones del entorno</a:t>
            </a:r>
            <a:r>
              <a:rPr lang="es-CL" dirty="0" smtClean="0"/>
              <a:t>.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0793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2154269" y="-93517"/>
            <a:ext cx="6676865" cy="125792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FFC000"/>
                </a:solidFill>
              </a:rPr>
              <a:t>Cambio de PSU a Prueba de transición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7" name="Google Shape;175;p13"/>
          <p:cNvSpPr txBox="1">
            <a:spLocks/>
          </p:cNvSpPr>
          <p:nvPr/>
        </p:nvSpPr>
        <p:spPr>
          <a:xfrm>
            <a:off x="295533" y="977501"/>
            <a:ext cx="6977205" cy="20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1800"/>
              <a:buFont typeface="Roboto Condensed"/>
              <a:buChar char="»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⋄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●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○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1800"/>
              <a:buFont typeface="Roboto Condensed"/>
              <a:buChar char="■"/>
              <a:defRPr sz="18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indent="0" algn="just"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1" dirty="0" smtClean="0">
                <a:solidFill>
                  <a:srgbClr val="3796BF"/>
                </a:solidFill>
              </a:rPr>
              <a:t>Esta nueva prueba, en Matemática :</a:t>
            </a:r>
          </a:p>
          <a:p>
            <a:pPr marL="0" indent="0" algn="just">
              <a:buClr>
                <a:schemeClr val="dk1"/>
              </a:buClr>
              <a:buSzPts val="1100"/>
              <a:buFont typeface="Arial"/>
              <a:buNone/>
            </a:pPr>
            <a:endParaRPr lang="es-MX" sz="100" dirty="0" smtClean="0">
              <a:solidFill>
                <a:srgbClr val="3796BF"/>
              </a:solidFill>
            </a:endParaRPr>
          </a:p>
          <a:p>
            <a:pPr marL="342900" algn="just"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MX" sz="2400" dirty="0" smtClean="0">
                <a:solidFill>
                  <a:srgbClr val="3796BF"/>
                </a:solidFill>
              </a:rPr>
              <a:t>Reduce el temario, eliminando aproximadamente un 30% del contenido que se evaluaba en la PSU.</a:t>
            </a:r>
          </a:p>
          <a:p>
            <a:pPr marL="0" indent="0" algn="just">
              <a:buClr>
                <a:schemeClr val="accent1"/>
              </a:buClr>
              <a:buSzPts val="1100"/>
              <a:buNone/>
            </a:pPr>
            <a:endParaRPr lang="es-MX" sz="400" dirty="0" smtClean="0">
              <a:solidFill>
                <a:srgbClr val="3796BF"/>
              </a:solidFill>
            </a:endParaRPr>
          </a:p>
          <a:p>
            <a:pPr marL="342900" algn="just"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MX" sz="2400" dirty="0" smtClean="0">
                <a:solidFill>
                  <a:srgbClr val="3796BF"/>
                </a:solidFill>
              </a:rPr>
              <a:t>Reduce la cantidad de preguntas, de 80 a 65. </a:t>
            </a:r>
          </a:p>
          <a:p>
            <a:pPr marL="0" indent="0" algn="just">
              <a:buClr>
                <a:schemeClr val="accent1"/>
              </a:buClr>
              <a:buSzPts val="1100"/>
              <a:buNone/>
            </a:pPr>
            <a:endParaRPr lang="es-MX" sz="500" dirty="0" smtClean="0">
              <a:solidFill>
                <a:srgbClr val="3796BF"/>
              </a:solidFill>
            </a:endParaRPr>
          </a:p>
          <a:p>
            <a:pPr marL="342900" algn="just">
              <a:buClr>
                <a:schemeClr val="accent1"/>
              </a:buClr>
              <a:buSzPts val="1100"/>
              <a:buFont typeface="Wingdings" panose="05000000000000000000" pitchFamily="2" charset="2"/>
              <a:buChar char="§"/>
            </a:pPr>
            <a:r>
              <a:rPr lang="es-MX" sz="2400" dirty="0" smtClean="0">
                <a:solidFill>
                  <a:srgbClr val="3796BF"/>
                </a:solidFill>
              </a:rPr>
              <a:t>Incorpora medición de competencias y no solo de conocimiento</a:t>
            </a:r>
            <a:r>
              <a:rPr lang="es-MX" dirty="0" smtClean="0">
                <a:solidFill>
                  <a:srgbClr val="3796BF"/>
                </a:solidFill>
              </a:rPr>
              <a:t>.  </a:t>
            </a:r>
            <a:endParaRPr lang="es-MX" dirty="0" smtClean="0"/>
          </a:p>
          <a:p>
            <a:pPr marL="0" indent="0">
              <a:buFont typeface="Roboto Condensed"/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60126" y="483362"/>
            <a:ext cx="6418856" cy="680700"/>
          </a:xfrm>
        </p:spPr>
        <p:txBody>
          <a:bodyPr/>
          <a:lstStyle/>
          <a:p>
            <a:r>
              <a:rPr lang="es-CL" dirty="0" smtClean="0"/>
              <a:t>Incorporación de habilidades a evaluar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12656" y="1164062"/>
            <a:ext cx="8718478" cy="2521200"/>
          </a:xfrm>
        </p:spPr>
        <p:txBody>
          <a:bodyPr/>
          <a:lstStyle/>
          <a:p>
            <a:pPr marL="101600" indent="0" algn="just">
              <a:buNone/>
            </a:pPr>
            <a:r>
              <a:rPr lang="es-CL" dirty="0" smtClean="0"/>
              <a:t>Además de las habilidades que se evaluaban en la PSU, que corresponden a:</a:t>
            </a:r>
          </a:p>
          <a:p>
            <a:pPr marL="101600" indent="0" algn="just">
              <a:buNone/>
            </a:pPr>
            <a:r>
              <a:rPr lang="es-CL" sz="100" dirty="0" smtClean="0"/>
              <a:t>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CL" dirty="0" smtClean="0"/>
              <a:t>Comprender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CL" dirty="0" smtClean="0"/>
              <a:t>Aplicar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CL" dirty="0" smtClean="0"/>
              <a:t>Analizar, sintetizar y evaluar</a:t>
            </a:r>
          </a:p>
          <a:p>
            <a:pPr marL="558800" lvl="1" indent="0" algn="just">
              <a:buNone/>
            </a:pPr>
            <a:endParaRPr lang="es-CL" sz="1000" dirty="0"/>
          </a:p>
          <a:p>
            <a:pPr marL="101600" indent="0" algn="just">
              <a:buNone/>
            </a:pPr>
            <a:r>
              <a:rPr lang="es-CL" dirty="0" smtClean="0"/>
              <a:t>Se incorporan habilidades que se trabajan durante el ciclo escolar, estas son: </a:t>
            </a:r>
          </a:p>
          <a:p>
            <a:pPr marL="558800" lvl="1" indent="0" algn="just">
              <a:buNone/>
            </a:pPr>
            <a:endParaRPr lang="es-CL" sz="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CL" dirty="0" smtClean="0"/>
              <a:t>Representar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CL" dirty="0" smtClean="0"/>
              <a:t>Resolver problemas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CL" dirty="0" smtClean="0"/>
              <a:t>Argumentar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s-CL" dirty="0" smtClean="0"/>
              <a:t>Modelar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s-CL" dirty="0" smtClean="0"/>
          </a:p>
          <a:p>
            <a:pPr marL="558800" lvl="1" indent="0">
              <a:buNone/>
            </a:pP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sp>
        <p:nvSpPr>
          <p:cNvPr id="6" name="Llamada rectangular 5"/>
          <p:cNvSpPr/>
          <p:nvPr/>
        </p:nvSpPr>
        <p:spPr>
          <a:xfrm>
            <a:off x="4098961" y="3447915"/>
            <a:ext cx="2083630" cy="830375"/>
          </a:xfrm>
          <a:prstGeom prst="wedgeRectCallout">
            <a:avLst>
              <a:gd name="adj1" fmla="val -70465"/>
              <a:gd name="adj2" fmla="val 9689"/>
            </a:avLst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B0F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171698" y="3493771"/>
            <a:ext cx="20108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>
                <a:solidFill>
                  <a:srgbClr val="00B0F0"/>
                </a:solidFill>
                <a:latin typeface="Roboto Condensed" panose="020B0604020202020204" charset="0"/>
                <a:ea typeface="Roboto Condensed" panose="020B0604020202020204" charset="0"/>
              </a:rPr>
              <a:t>13 de las 65 preguntas están destinadas a evaluar estas habilidades </a:t>
            </a:r>
            <a:endParaRPr lang="es-CL" dirty="0">
              <a:solidFill>
                <a:srgbClr val="00B0F0"/>
              </a:solidFill>
              <a:latin typeface="Roboto Condensed" panose="020B0604020202020204" charset="0"/>
              <a:ea typeface="Roboto Condense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61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104688818"/>
              </p:ext>
            </p:extLst>
          </p:nvPr>
        </p:nvGraphicFramePr>
        <p:xfrm>
          <a:off x="1429768" y="804506"/>
          <a:ext cx="691087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438631734"/>
              </p:ext>
            </p:extLst>
          </p:nvPr>
        </p:nvGraphicFramePr>
        <p:xfrm>
          <a:off x="1817010" y="-342282"/>
          <a:ext cx="70141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011639476"/>
              </p:ext>
            </p:extLst>
          </p:nvPr>
        </p:nvGraphicFramePr>
        <p:xfrm>
          <a:off x="0" y="2408577"/>
          <a:ext cx="7931020" cy="3277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2218037" y="393601"/>
            <a:ext cx="6367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00B0F0"/>
                </a:solidFill>
              </a:rPr>
              <a:t>HABILIDADES A EVALUAR: </a:t>
            </a:r>
            <a:endParaRPr lang="es-CL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51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047681200"/>
              </p:ext>
            </p:extLst>
          </p:nvPr>
        </p:nvGraphicFramePr>
        <p:xfrm>
          <a:off x="1883312" y="663472"/>
          <a:ext cx="6473227" cy="72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748007236"/>
              </p:ext>
            </p:extLst>
          </p:nvPr>
        </p:nvGraphicFramePr>
        <p:xfrm>
          <a:off x="1385677" y="1454850"/>
          <a:ext cx="6623626" cy="802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587460238"/>
              </p:ext>
            </p:extLst>
          </p:nvPr>
        </p:nvGraphicFramePr>
        <p:xfrm>
          <a:off x="225778" y="3394481"/>
          <a:ext cx="6660444" cy="1005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307717221"/>
              </p:ext>
            </p:extLst>
          </p:nvPr>
        </p:nvGraphicFramePr>
        <p:xfrm>
          <a:off x="837175" y="2314520"/>
          <a:ext cx="6907003" cy="1022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3234423" y="100904"/>
            <a:ext cx="6367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00B0F0"/>
                </a:solidFill>
              </a:rPr>
              <a:t>Se incorporan: </a:t>
            </a:r>
            <a:endParaRPr lang="es-CL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14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2365163" y="393601"/>
            <a:ext cx="576030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Temario:</a:t>
            </a:r>
            <a:endParaRPr dirty="0"/>
          </a:p>
        </p:txBody>
      </p:sp>
      <p:sp>
        <p:nvSpPr>
          <p:cNvPr id="204" name="Google Shape;204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022810"/>
              </p:ext>
            </p:extLst>
          </p:nvPr>
        </p:nvGraphicFramePr>
        <p:xfrm>
          <a:off x="429817" y="1857726"/>
          <a:ext cx="7622910" cy="185928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259689">
                  <a:extLst>
                    <a:ext uri="{9D8B030D-6E8A-4147-A177-3AD203B41FA5}">
                      <a16:colId xmlns:a16="http://schemas.microsoft.com/office/drawing/2014/main" xmlns="" val="2921012359"/>
                    </a:ext>
                  </a:extLst>
                </a:gridCol>
                <a:gridCol w="5363221">
                  <a:extLst>
                    <a:ext uri="{9D8B030D-6E8A-4147-A177-3AD203B41FA5}">
                      <a16:colId xmlns:a16="http://schemas.microsoft.com/office/drawing/2014/main" xmlns="" val="4085505927"/>
                    </a:ext>
                  </a:extLst>
                </a:gridCol>
              </a:tblGrid>
              <a:tr h="336419"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Eje temático</a:t>
                      </a:r>
                      <a:r>
                        <a:rPr lang="es-CL" sz="1800" baseline="0" dirty="0" smtClean="0"/>
                        <a:t> </a:t>
                      </a:r>
                      <a:endParaRPr lang="es-C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dirty="0" smtClean="0"/>
                        <a:t>Unidad temática</a:t>
                      </a:r>
                      <a:r>
                        <a:rPr lang="es-CL" sz="1800" baseline="0" dirty="0" smtClean="0"/>
                        <a:t> </a:t>
                      </a:r>
                      <a:endParaRPr lang="es-C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918508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endParaRPr lang="es-CL" sz="1800" dirty="0" smtClean="0"/>
                    </a:p>
                    <a:p>
                      <a:endParaRPr lang="es-CL" sz="1200" dirty="0" smtClean="0"/>
                    </a:p>
                    <a:p>
                      <a:pPr algn="ctr"/>
                      <a:r>
                        <a:rPr lang="es-CL" sz="2800" b="1" dirty="0" smtClean="0">
                          <a:solidFill>
                            <a:schemeClr val="tx1"/>
                          </a:solidFill>
                        </a:rPr>
                        <a:t>Números </a:t>
                      </a:r>
                      <a:endParaRPr lang="es-C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2000" dirty="0" smtClean="0"/>
                        <a:t>Conjunto</a:t>
                      </a:r>
                      <a:r>
                        <a:rPr lang="es-CL" sz="2000" baseline="0" dirty="0" smtClean="0"/>
                        <a:t> de los números enteros, racionales y reales. 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08646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Porcentaje</a:t>
                      </a:r>
                      <a:r>
                        <a:rPr lang="es-CL" sz="2000" baseline="0" dirty="0" smtClean="0"/>
                        <a:t>. 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5437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Potencias,</a:t>
                      </a:r>
                      <a:r>
                        <a:rPr lang="es-CL" sz="2000" baseline="0" dirty="0" smtClean="0"/>
                        <a:t> raíces enésimas y logaritmos. 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502051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314320" y="1074301"/>
            <a:ext cx="6972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Este temario fue ajustado por el MINEDUC este año 2020, en el marco de la emergencia sanitaria. Abarcando en forma general las siguientes unidades temáticas: 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800</Words>
  <Application>Microsoft Office PowerPoint</Application>
  <PresentationFormat>Presentación en pantalla (16:9)</PresentationFormat>
  <Paragraphs>130</Paragraphs>
  <Slides>16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Oswald</vt:lpstr>
      <vt:lpstr>Wingdings</vt:lpstr>
      <vt:lpstr>Roboto Condensed</vt:lpstr>
      <vt:lpstr>Wolsey template</vt:lpstr>
      <vt:lpstr>PRUEBA DE TRANSICIÓN MATEMÁTICA </vt:lpstr>
      <vt:lpstr>Presentación </vt:lpstr>
      <vt:lpstr>Presentación de PowerPoint</vt:lpstr>
      <vt:lpstr>Presentación de PowerPoint</vt:lpstr>
      <vt:lpstr>Cambio de PSU a Prueba de transición</vt:lpstr>
      <vt:lpstr>Incorporación de habilidades a evaluar</vt:lpstr>
      <vt:lpstr>Presentación de PowerPoint</vt:lpstr>
      <vt:lpstr>Presentación de PowerPoint</vt:lpstr>
      <vt:lpstr>Temario:</vt:lpstr>
      <vt:lpstr>Presentación de PowerPoint</vt:lpstr>
      <vt:lpstr>Presentación de PowerPoint</vt:lpstr>
      <vt:lpstr>Presentación de PowerPoint</vt:lpstr>
      <vt:lpstr>Cantidad de preguntas </vt:lpstr>
      <vt:lpstr>Sitios de apoyo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PRUEBA DE TRANSICIÓN UNIVERSITARIA</dc:title>
  <dc:creator>camil</dc:creator>
  <cp:lastModifiedBy>Hilda Gonzalez V</cp:lastModifiedBy>
  <cp:revision>52</cp:revision>
  <dcterms:modified xsi:type="dcterms:W3CDTF">2020-04-30T19:34:55Z</dcterms:modified>
</cp:coreProperties>
</file>