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5FD6-C586-4C36-B2B8-8B0D386B1B8C}" type="datetimeFigureOut">
              <a:rPr lang="es-CL" smtClean="0"/>
              <a:t>12-04-2022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346-044E-4F36-851D-B35984FD1D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90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5FD6-C586-4C36-B2B8-8B0D386B1B8C}" type="datetimeFigureOut">
              <a:rPr lang="es-CL" smtClean="0"/>
              <a:t>12-04-2022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346-044E-4F36-851D-B35984FD1D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881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5FD6-C586-4C36-B2B8-8B0D386B1B8C}" type="datetimeFigureOut">
              <a:rPr lang="es-CL" smtClean="0"/>
              <a:t>12-04-2022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346-044E-4F36-851D-B35984FD1D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325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5FD6-C586-4C36-B2B8-8B0D386B1B8C}" type="datetimeFigureOut">
              <a:rPr lang="es-CL" smtClean="0"/>
              <a:t>12-04-2022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346-044E-4F36-851D-B35984FD1D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293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5FD6-C586-4C36-B2B8-8B0D386B1B8C}" type="datetimeFigureOut">
              <a:rPr lang="es-CL" smtClean="0"/>
              <a:t>12-04-2022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346-044E-4F36-851D-B35984FD1D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612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5FD6-C586-4C36-B2B8-8B0D386B1B8C}" type="datetimeFigureOut">
              <a:rPr lang="es-CL" smtClean="0"/>
              <a:t>12-04-2022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346-044E-4F36-851D-B35984FD1D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66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5FD6-C586-4C36-B2B8-8B0D386B1B8C}" type="datetimeFigureOut">
              <a:rPr lang="es-CL" smtClean="0"/>
              <a:t>12-04-2022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346-044E-4F36-851D-B35984FD1D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125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5FD6-C586-4C36-B2B8-8B0D386B1B8C}" type="datetimeFigureOut">
              <a:rPr lang="es-CL" smtClean="0"/>
              <a:t>12-04-2022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346-044E-4F36-851D-B35984FD1D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28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5FD6-C586-4C36-B2B8-8B0D386B1B8C}" type="datetimeFigureOut">
              <a:rPr lang="es-CL" smtClean="0"/>
              <a:t>12-04-2022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346-044E-4F36-851D-B35984FD1D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28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5FD6-C586-4C36-B2B8-8B0D386B1B8C}" type="datetimeFigureOut">
              <a:rPr lang="es-CL" smtClean="0"/>
              <a:t>12-04-2022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346-044E-4F36-851D-B35984FD1D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843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5FD6-C586-4C36-B2B8-8B0D386B1B8C}" type="datetimeFigureOut">
              <a:rPr lang="es-CL" smtClean="0"/>
              <a:t>12-04-2022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346-044E-4F36-851D-B35984FD1D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731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5FD6-C586-4C36-B2B8-8B0D386B1B8C}" type="datetimeFigureOut">
              <a:rPr lang="es-CL" smtClean="0"/>
              <a:t>12-04-2022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30346-044E-4F36-851D-B35984FD1D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159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Aplicación para Apoderados ¿Cómo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ingresamos</a:t>
            </a:r>
            <a:b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desde el celular?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26" name="Picture 2" descr="Suite Educativa y Pagos Online – Colegio Coronel Eleuterio Ramírez Mo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26" y="4869160"/>
            <a:ext cx="3840158" cy="1875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nemos libertad para pensar? | Capacitaccion Chi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1257"/>
          <a:stretch/>
        </p:blipFill>
        <p:spPr bwMode="auto">
          <a:xfrm>
            <a:off x="2771800" y="404663"/>
            <a:ext cx="3331610" cy="19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28011" cy="4538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Paso 1:</a:t>
            </a:r>
            <a:b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 el buscador de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oogle</a:t>
            </a:r>
            <a:endParaRPr lang="es-CL" dirty="0"/>
          </a:p>
        </p:txBody>
      </p:sp>
      <p:sp>
        <p:nvSpPr>
          <p:cNvPr id="9" name="8 Elipse"/>
          <p:cNvSpPr/>
          <p:nvPr/>
        </p:nvSpPr>
        <p:spPr>
          <a:xfrm>
            <a:off x="1979710" y="3429000"/>
            <a:ext cx="2966167" cy="813641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abajo"/>
          <p:cNvSpPr/>
          <p:nvPr/>
        </p:nvSpPr>
        <p:spPr>
          <a:xfrm rot="3776173">
            <a:off x="5376866" y="2999966"/>
            <a:ext cx="432048" cy="1132557"/>
          </a:xfrm>
          <a:prstGeom prst="downArrow">
            <a:avLst>
              <a:gd name="adj1" fmla="val 50000"/>
              <a:gd name="adj2" fmla="val 9054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 redondeado"/>
          <p:cNvSpPr/>
          <p:nvPr/>
        </p:nvSpPr>
        <p:spPr>
          <a:xfrm>
            <a:off x="6372200" y="2492896"/>
            <a:ext cx="1800200" cy="994635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Ingresa esta dirección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2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9057"/>
            <a:ext cx="7888190" cy="4573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Paso 2:</a:t>
            </a:r>
            <a:b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Ingresar usuario y contraseña</a:t>
            </a:r>
            <a:endParaRPr lang="es-CL" dirty="0"/>
          </a:p>
        </p:txBody>
      </p:sp>
      <p:sp>
        <p:nvSpPr>
          <p:cNvPr id="6" name="5 Elipse"/>
          <p:cNvSpPr/>
          <p:nvPr/>
        </p:nvSpPr>
        <p:spPr>
          <a:xfrm>
            <a:off x="3563888" y="2852936"/>
            <a:ext cx="2168250" cy="813641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Flecha abajo"/>
          <p:cNvSpPr/>
          <p:nvPr/>
        </p:nvSpPr>
        <p:spPr>
          <a:xfrm rot="18165309">
            <a:off x="3514605" y="2183815"/>
            <a:ext cx="226560" cy="820678"/>
          </a:xfrm>
          <a:prstGeom prst="downArrow">
            <a:avLst>
              <a:gd name="adj1" fmla="val 50000"/>
              <a:gd name="adj2" fmla="val 9054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 redondeado"/>
          <p:cNvSpPr/>
          <p:nvPr/>
        </p:nvSpPr>
        <p:spPr>
          <a:xfrm>
            <a:off x="467544" y="1628800"/>
            <a:ext cx="2697578" cy="1224136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Usuario: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 completo sin puntos ni guión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627886" y="3573016"/>
            <a:ext cx="2168250" cy="813641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Flecha abajo"/>
          <p:cNvSpPr/>
          <p:nvPr/>
        </p:nvSpPr>
        <p:spPr>
          <a:xfrm rot="7119956">
            <a:off x="5992433" y="4005009"/>
            <a:ext cx="226560" cy="820678"/>
          </a:xfrm>
          <a:prstGeom prst="downArrow">
            <a:avLst>
              <a:gd name="adj1" fmla="val 50000"/>
              <a:gd name="adj2" fmla="val 9054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 redondeado"/>
          <p:cNvSpPr/>
          <p:nvPr/>
        </p:nvSpPr>
        <p:spPr>
          <a:xfrm>
            <a:off x="6084168" y="4741552"/>
            <a:ext cx="2697578" cy="1224136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Contraseña inicial: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 completo sin puntos ni guión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1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 tu Rut es 21.003.251-4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Usuario y contraseña inicial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54" y="1484784"/>
            <a:ext cx="3538879" cy="5006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3563888" y="2852936"/>
            <a:ext cx="2168250" cy="813641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abajo"/>
          <p:cNvSpPr/>
          <p:nvPr/>
        </p:nvSpPr>
        <p:spPr>
          <a:xfrm rot="18165309">
            <a:off x="3514605" y="2183815"/>
            <a:ext cx="226560" cy="820678"/>
          </a:xfrm>
          <a:prstGeom prst="downArrow">
            <a:avLst>
              <a:gd name="adj1" fmla="val 50000"/>
              <a:gd name="adj2" fmla="val 9054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467544" y="1628800"/>
            <a:ext cx="2697578" cy="1224136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Usuario y Contraseña serán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210032514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492472" y="4772426"/>
            <a:ext cx="2168250" cy="813641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Flecha abajo"/>
          <p:cNvSpPr/>
          <p:nvPr/>
        </p:nvSpPr>
        <p:spPr>
          <a:xfrm rot="3693216">
            <a:off x="5580835" y="4216057"/>
            <a:ext cx="226560" cy="820678"/>
          </a:xfrm>
          <a:prstGeom prst="downArrow">
            <a:avLst>
              <a:gd name="adj1" fmla="val 50000"/>
              <a:gd name="adj2" fmla="val 9054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 redondeado"/>
          <p:cNvSpPr/>
          <p:nvPr/>
        </p:nvSpPr>
        <p:spPr>
          <a:xfrm>
            <a:off x="6156176" y="3752346"/>
            <a:ext cx="2088232" cy="991704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Presione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«ENTRAR»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11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Paso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3: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Actualizar datos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r="1962"/>
          <a:stretch/>
        </p:blipFill>
        <p:spPr bwMode="auto">
          <a:xfrm>
            <a:off x="1691680" y="1582826"/>
            <a:ext cx="5803150" cy="5062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1928958" y="3501008"/>
            <a:ext cx="3219105" cy="2520280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abajo"/>
          <p:cNvSpPr/>
          <p:nvPr/>
        </p:nvSpPr>
        <p:spPr>
          <a:xfrm rot="3358832">
            <a:off x="5406258" y="3703551"/>
            <a:ext cx="226560" cy="820678"/>
          </a:xfrm>
          <a:prstGeom prst="downArrow">
            <a:avLst>
              <a:gd name="adj1" fmla="val 50000"/>
              <a:gd name="adj2" fmla="val 9054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6084168" y="2996952"/>
            <a:ext cx="2697578" cy="2520280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 llenar todos los campos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 será necesario en caso de olvido de contraseña</a:t>
            </a:r>
          </a:p>
        </p:txBody>
      </p:sp>
    </p:spTree>
    <p:extLst>
      <p:ext uri="{BB962C8B-B14F-4D97-AF65-F5344CB8AC3E}">
        <p14:creationId xmlns:p14="http://schemas.microsoft.com/office/powerpoint/2010/main" val="189919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Ingresar correo institucional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36296" r="41509" b="1350"/>
          <a:stretch/>
        </p:blipFill>
        <p:spPr bwMode="auto">
          <a:xfrm>
            <a:off x="1928958" y="1462989"/>
            <a:ext cx="5163322" cy="5113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2627784" y="3003966"/>
            <a:ext cx="4177723" cy="1217122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abajo"/>
          <p:cNvSpPr/>
          <p:nvPr/>
        </p:nvSpPr>
        <p:spPr>
          <a:xfrm rot="3358832">
            <a:off x="6878429" y="2624552"/>
            <a:ext cx="226560" cy="820678"/>
          </a:xfrm>
          <a:prstGeom prst="downArrow">
            <a:avLst>
              <a:gd name="adj1" fmla="val 50000"/>
              <a:gd name="adj2" fmla="val 9054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5131423" y="1487288"/>
            <a:ext cx="3921714" cy="1224136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Ingrese una pregunta con respuesta breve que solo usted sepa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06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Paso 4:</a:t>
            </a:r>
            <a:b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Nueva Contraseña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36296" r="41509" b="1350"/>
          <a:stretch/>
        </p:blipFill>
        <p:spPr bwMode="auto">
          <a:xfrm>
            <a:off x="1928958" y="1462989"/>
            <a:ext cx="5163322" cy="5113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2555776" y="3933056"/>
            <a:ext cx="4536504" cy="1217122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abajo"/>
          <p:cNvSpPr/>
          <p:nvPr/>
        </p:nvSpPr>
        <p:spPr>
          <a:xfrm rot="3358832">
            <a:off x="6474943" y="3305711"/>
            <a:ext cx="226560" cy="820678"/>
          </a:xfrm>
          <a:prstGeom prst="downArrow">
            <a:avLst>
              <a:gd name="adj1" fmla="val 50000"/>
              <a:gd name="adj2" fmla="val 9054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4627366" y="2099356"/>
            <a:ext cx="3921714" cy="1224136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Ingrese una contraseña con letras y dígitos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1836732" y="5821835"/>
            <a:ext cx="2168250" cy="813641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abajo"/>
          <p:cNvSpPr/>
          <p:nvPr/>
        </p:nvSpPr>
        <p:spPr>
          <a:xfrm rot="19321266">
            <a:off x="1381649" y="5411496"/>
            <a:ext cx="226560" cy="820678"/>
          </a:xfrm>
          <a:prstGeom prst="downArrow">
            <a:avLst>
              <a:gd name="adj1" fmla="val 50000"/>
              <a:gd name="adj2" fmla="val 9054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 redondeado"/>
          <p:cNvSpPr/>
          <p:nvPr/>
        </p:nvSpPr>
        <p:spPr>
          <a:xfrm>
            <a:off x="179512" y="4365104"/>
            <a:ext cx="2088232" cy="991704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Presione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«FINALIZAR»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017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3"/>
            <a:ext cx="8827678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¡Ya está listo!</a:t>
            </a:r>
            <a:endParaRPr lang="es-CL" dirty="0"/>
          </a:p>
        </p:txBody>
      </p:sp>
      <p:sp>
        <p:nvSpPr>
          <p:cNvPr id="7" name="6 Rectángulo redondeado"/>
          <p:cNvSpPr/>
          <p:nvPr/>
        </p:nvSpPr>
        <p:spPr>
          <a:xfrm>
            <a:off x="467544" y="4509120"/>
            <a:ext cx="3168352" cy="1078896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 puedes explorar tu página de Alexia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059832" y="2945478"/>
            <a:ext cx="576064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7524328" y="1571075"/>
            <a:ext cx="72008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213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Paso 1:</a:t>
            </a:r>
            <a:b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Buscador de App</a:t>
            </a:r>
            <a:endParaRPr lang="es-CL" dirty="0"/>
          </a:p>
        </p:txBody>
      </p:sp>
      <p:pic>
        <p:nvPicPr>
          <p:cNvPr id="2050" name="Picture 2" descr="C:\Users\pcPC-01SEP-19\OneDrive\Escritorio\WhatsApp Unknown 2021-12-21 at 15.00.50\WhatsApp Image 2021-12-21 at 14.54.1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14190" r="3191" b="17332"/>
          <a:stretch/>
        </p:blipFill>
        <p:spPr bwMode="auto">
          <a:xfrm>
            <a:off x="1619672" y="1976031"/>
            <a:ext cx="2725527" cy="4293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2334363" y="4781128"/>
            <a:ext cx="1296144" cy="12961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Flecha abajo"/>
          <p:cNvSpPr/>
          <p:nvPr/>
        </p:nvSpPr>
        <p:spPr>
          <a:xfrm rot="18231641">
            <a:off x="1681021" y="4145797"/>
            <a:ext cx="432048" cy="1145767"/>
          </a:xfrm>
          <a:prstGeom prst="downArrow">
            <a:avLst>
              <a:gd name="adj1" fmla="val 50000"/>
              <a:gd name="adj2" fmla="val 9054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 redondeado"/>
          <p:cNvSpPr/>
          <p:nvPr/>
        </p:nvSpPr>
        <p:spPr>
          <a:xfrm>
            <a:off x="107504" y="3140968"/>
            <a:ext cx="1800200" cy="99463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Store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pcPC-01SEP-19\OneDrive\Escritorio\WhatsApp Unknown 2021-12-21 at 15.01.00\WhatsApp Image 2021-12-21 at 14.47.4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6541" r="2818" b="31872"/>
          <a:stretch/>
        </p:blipFill>
        <p:spPr bwMode="auto">
          <a:xfrm>
            <a:off x="4572000" y="1976031"/>
            <a:ext cx="3004559" cy="4293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4345199" y="4220098"/>
            <a:ext cx="1296144" cy="12961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abajo"/>
          <p:cNvSpPr/>
          <p:nvPr/>
        </p:nvSpPr>
        <p:spPr>
          <a:xfrm rot="3500924">
            <a:off x="5868566" y="3596818"/>
            <a:ext cx="432048" cy="1145767"/>
          </a:xfrm>
          <a:prstGeom prst="downArrow">
            <a:avLst>
              <a:gd name="adj1" fmla="val 50000"/>
              <a:gd name="adj2" fmla="val 9054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 redondeado"/>
          <p:cNvSpPr/>
          <p:nvPr/>
        </p:nvSpPr>
        <p:spPr>
          <a:xfrm>
            <a:off x="7020272" y="3256312"/>
            <a:ext cx="1800200" cy="99463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Store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IPhone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5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Paso 2:</a:t>
            </a:r>
            <a:b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Busca la App «Alexia»</a:t>
            </a:r>
            <a:endParaRPr lang="es-CL" dirty="0"/>
          </a:p>
        </p:txBody>
      </p:sp>
      <p:pic>
        <p:nvPicPr>
          <p:cNvPr id="3074" name="Picture 2" descr="C:\Users\pcPC-01SEP-19\OneDrive\Escritorio\WhatsApp Unknown 2021-12-21 at 15.00.50\WhatsApp Image 2021-12-21 at 14.54.12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2758" r="3000" b="26184"/>
          <a:stretch/>
        </p:blipFill>
        <p:spPr bwMode="auto">
          <a:xfrm>
            <a:off x="1403648" y="1722878"/>
            <a:ext cx="2736304" cy="4203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PC-01SEP-19\OneDrive\Escritorio\WhatsApp Unknown 2021-12-21 at 15.01.00\WhatsApp Image 2021-12-21 at 14.47.5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8996" r="3159" b="24306"/>
          <a:stretch/>
        </p:blipFill>
        <p:spPr bwMode="auto">
          <a:xfrm>
            <a:off x="4638311" y="1722876"/>
            <a:ext cx="2763855" cy="4203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1403648" y="1556792"/>
            <a:ext cx="2304256" cy="10081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4424303" y="1628800"/>
            <a:ext cx="2304256" cy="10081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Flecha abajo"/>
          <p:cNvSpPr/>
          <p:nvPr/>
        </p:nvSpPr>
        <p:spPr>
          <a:xfrm rot="13692390">
            <a:off x="1436956" y="2458982"/>
            <a:ext cx="360040" cy="1008112"/>
          </a:xfrm>
          <a:prstGeom prst="downArrow">
            <a:avLst>
              <a:gd name="adj1" fmla="val 50000"/>
              <a:gd name="adj2" fmla="val 90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abajo"/>
          <p:cNvSpPr/>
          <p:nvPr/>
        </p:nvSpPr>
        <p:spPr>
          <a:xfrm rot="7772936">
            <a:off x="6911498" y="2269275"/>
            <a:ext cx="360040" cy="1008112"/>
          </a:xfrm>
          <a:prstGeom prst="downArrow">
            <a:avLst>
              <a:gd name="adj1" fmla="val 50000"/>
              <a:gd name="adj2" fmla="val 90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 redondeado"/>
          <p:cNvSpPr/>
          <p:nvPr/>
        </p:nvSpPr>
        <p:spPr>
          <a:xfrm>
            <a:off x="221102" y="3475601"/>
            <a:ext cx="1800200" cy="99463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609864" y="3293367"/>
            <a:ext cx="1800200" cy="99463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IPhone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7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Paso 3:</a:t>
            </a:r>
            <a:b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Selecciona «Alexia Familia CL»</a:t>
            </a:r>
            <a:endParaRPr lang="es-CL" dirty="0"/>
          </a:p>
        </p:txBody>
      </p:sp>
      <p:pic>
        <p:nvPicPr>
          <p:cNvPr id="4098" name="Picture 2" descr="C:\Users\pcPC-01SEP-19\OneDrive\Escritorio\WhatsApp Unknown 2021-12-21 at 15.00.50\WhatsApp Image 2021-12-21 at 14.54.12 (2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 r="2602" b="25806"/>
          <a:stretch/>
        </p:blipFill>
        <p:spPr bwMode="auto">
          <a:xfrm>
            <a:off x="1457140" y="1700808"/>
            <a:ext cx="2926236" cy="458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cPC-01SEP-19\OneDrive\Escritorio\WhatsApp Unknown 2021-12-21 at 15.01.00\WhatsApp Image 2021-12-21 at 14.47.5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" b="25058"/>
          <a:stretch/>
        </p:blipFill>
        <p:spPr bwMode="auto">
          <a:xfrm>
            <a:off x="4644008" y="1700808"/>
            <a:ext cx="3024336" cy="458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1403648" y="2708920"/>
            <a:ext cx="2304256" cy="10081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abajo"/>
          <p:cNvSpPr/>
          <p:nvPr/>
        </p:nvSpPr>
        <p:spPr>
          <a:xfrm rot="13692390">
            <a:off x="1436956" y="3611110"/>
            <a:ext cx="360040" cy="1008112"/>
          </a:xfrm>
          <a:prstGeom prst="downArrow">
            <a:avLst>
              <a:gd name="adj1" fmla="val 50000"/>
              <a:gd name="adj2" fmla="val 90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 redondeado"/>
          <p:cNvSpPr/>
          <p:nvPr/>
        </p:nvSpPr>
        <p:spPr>
          <a:xfrm>
            <a:off x="221102" y="4627729"/>
            <a:ext cx="1800200" cy="99463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4424303" y="3180145"/>
            <a:ext cx="2304256" cy="10081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abajo"/>
          <p:cNvSpPr/>
          <p:nvPr/>
        </p:nvSpPr>
        <p:spPr>
          <a:xfrm rot="7772936">
            <a:off x="6911498" y="3820620"/>
            <a:ext cx="360040" cy="1008112"/>
          </a:xfrm>
          <a:prstGeom prst="downArrow">
            <a:avLst>
              <a:gd name="adj1" fmla="val 50000"/>
              <a:gd name="adj2" fmla="val 90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 redondeado"/>
          <p:cNvSpPr/>
          <p:nvPr/>
        </p:nvSpPr>
        <p:spPr>
          <a:xfrm>
            <a:off x="6609864" y="4844712"/>
            <a:ext cx="1800200" cy="99463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IPhone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1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Paso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4: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Presiona «Instalar»</a:t>
            </a:r>
            <a:endParaRPr lang="es-CL" dirty="0"/>
          </a:p>
        </p:txBody>
      </p:sp>
      <p:pic>
        <p:nvPicPr>
          <p:cNvPr id="5122" name="Picture 2" descr="C:\Users\pcPC-01SEP-19\OneDrive\Escritorio\WhatsApp Unknown 2021-12-21 at 15.01.00\WhatsApp Image 2021-12-21 at 14.47.51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0" b="2952"/>
          <a:stretch/>
        </p:blipFill>
        <p:spPr bwMode="auto">
          <a:xfrm>
            <a:off x="4788024" y="1844824"/>
            <a:ext cx="2880988" cy="4277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cPC-01SEP-19\OneDrive\Escritorio\WhatsApp Unknown 2021-12-21 at 15.00.50\WhatsApp Image 2021-12-21 at 14.54.12 (3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29820"/>
          <a:stretch/>
        </p:blipFill>
        <p:spPr bwMode="auto">
          <a:xfrm>
            <a:off x="1259632" y="1848140"/>
            <a:ext cx="2962596" cy="4277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1588802" y="3429000"/>
            <a:ext cx="2304256" cy="10081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abajo"/>
          <p:cNvSpPr/>
          <p:nvPr/>
        </p:nvSpPr>
        <p:spPr>
          <a:xfrm rot="13692390">
            <a:off x="1622110" y="4331190"/>
            <a:ext cx="360040" cy="1008112"/>
          </a:xfrm>
          <a:prstGeom prst="downArrow">
            <a:avLst>
              <a:gd name="adj1" fmla="val 50000"/>
              <a:gd name="adj2" fmla="val 90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406256" y="5347809"/>
            <a:ext cx="1800200" cy="99463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5772210" y="1549275"/>
            <a:ext cx="2304256" cy="10081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abajo"/>
          <p:cNvSpPr/>
          <p:nvPr/>
        </p:nvSpPr>
        <p:spPr>
          <a:xfrm rot="8882068">
            <a:off x="7619866" y="2576259"/>
            <a:ext cx="360040" cy="1008112"/>
          </a:xfrm>
          <a:prstGeom prst="downArrow">
            <a:avLst>
              <a:gd name="adj1" fmla="val 50000"/>
              <a:gd name="adj2" fmla="val 90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 redondeado"/>
          <p:cNvSpPr/>
          <p:nvPr/>
        </p:nvSpPr>
        <p:spPr>
          <a:xfrm>
            <a:off x="7091518" y="3684201"/>
            <a:ext cx="1800200" cy="99463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IPhone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34" y="5321399"/>
            <a:ext cx="7810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3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23924" cy="11430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Paso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5: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Una vez instalado, presiona «Abrir»</a:t>
            </a:r>
            <a:endParaRPr lang="es-CL" dirty="0"/>
          </a:p>
        </p:txBody>
      </p:sp>
      <p:pic>
        <p:nvPicPr>
          <p:cNvPr id="6146" name="Picture 2" descr="C:\Users\pcPC-01SEP-19\OneDrive\Escritorio\WhatsApp Unknown 2021-12-21 at 15.01.00\WhatsApp Image 2021-12-21 at 14.47.5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b="28014"/>
          <a:stretch/>
        </p:blipFill>
        <p:spPr bwMode="auto">
          <a:xfrm>
            <a:off x="4427984" y="1696314"/>
            <a:ext cx="2970821" cy="4236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PC-01SEP-19\OneDrive\Escritorio\WhatsApp Unknown 2021-12-21 at 15.00.50\WhatsApp Image 2021-12-21 at 14.54.12 (4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" b="20499"/>
          <a:stretch/>
        </p:blipFill>
        <p:spPr bwMode="auto">
          <a:xfrm>
            <a:off x="1259632" y="1658916"/>
            <a:ext cx="2658757" cy="4348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1971356" y="2446295"/>
            <a:ext cx="2304256" cy="10081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abajo"/>
          <p:cNvSpPr/>
          <p:nvPr/>
        </p:nvSpPr>
        <p:spPr>
          <a:xfrm rot="13692390">
            <a:off x="2004664" y="3348485"/>
            <a:ext cx="360040" cy="1008112"/>
          </a:xfrm>
          <a:prstGeom prst="downArrow">
            <a:avLst>
              <a:gd name="adj1" fmla="val 50000"/>
              <a:gd name="adj2" fmla="val 90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788810" y="4365104"/>
            <a:ext cx="1800200" cy="99463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5755936" y="3058278"/>
            <a:ext cx="2304256" cy="10081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abajo"/>
          <p:cNvSpPr/>
          <p:nvPr/>
        </p:nvSpPr>
        <p:spPr>
          <a:xfrm rot="8882068">
            <a:off x="7603592" y="4085262"/>
            <a:ext cx="360040" cy="1008112"/>
          </a:xfrm>
          <a:prstGeom prst="downArrow">
            <a:avLst>
              <a:gd name="adj1" fmla="val 50000"/>
              <a:gd name="adj2" fmla="val 90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 redondeado"/>
          <p:cNvSpPr/>
          <p:nvPr/>
        </p:nvSpPr>
        <p:spPr>
          <a:xfrm>
            <a:off x="7075244" y="5193204"/>
            <a:ext cx="1800200" cy="99463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IPhone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0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¡Ya está listo!</a:t>
            </a:r>
            <a:endParaRPr lang="es-CL" dirty="0"/>
          </a:p>
        </p:txBody>
      </p:sp>
      <p:pic>
        <p:nvPicPr>
          <p:cNvPr id="7170" name="Picture 2" descr="C:\Users\pcPC-01SEP-19\OneDrive\Escritorio\WhatsApp Unknown 2021-12-21 at 15.01.00\WhatsApp Image 2021-12-21 at 14.47.52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 b="29845"/>
          <a:stretch/>
        </p:blipFill>
        <p:spPr bwMode="auto">
          <a:xfrm>
            <a:off x="4641502" y="1867711"/>
            <a:ext cx="3255105" cy="4211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cPC-01SEP-19\OneDrive\Escritorio\WhatsApp Unknown 2021-12-21 at 15.00.50\WhatsApp Image 2021-12-21 at 14.54.12 (5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b="28818"/>
          <a:stretch/>
        </p:blipFill>
        <p:spPr bwMode="auto">
          <a:xfrm>
            <a:off x="1259632" y="1867709"/>
            <a:ext cx="3050936" cy="4211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85349" y="5013176"/>
            <a:ext cx="1644283" cy="88603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223937" y="5024775"/>
            <a:ext cx="1639148" cy="886631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IPhone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3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Paso 6: Ingresar datos</a:t>
            </a:r>
            <a:endParaRPr lang="es-CL" dirty="0"/>
          </a:p>
        </p:txBody>
      </p:sp>
      <p:pic>
        <p:nvPicPr>
          <p:cNvPr id="8195" name="Picture 3" descr="C:\Users\pcPC-01SEP-19\OneDrive\Escritorio\WhatsApp Unknown 2021-12-21 at 15.00.50\WhatsApp Image 2021-12-21 at 14.54.12 (6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36426"/>
          <a:stretch/>
        </p:blipFill>
        <p:spPr bwMode="auto">
          <a:xfrm>
            <a:off x="3203848" y="1649045"/>
            <a:ext cx="3744416" cy="4559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3211444" y="3290010"/>
            <a:ext cx="1492946" cy="5897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abajo"/>
          <p:cNvSpPr/>
          <p:nvPr/>
        </p:nvSpPr>
        <p:spPr>
          <a:xfrm rot="17694787">
            <a:off x="2498899" y="2851728"/>
            <a:ext cx="283301" cy="1008112"/>
          </a:xfrm>
          <a:prstGeom prst="downArrow">
            <a:avLst>
              <a:gd name="adj1" fmla="val 50000"/>
              <a:gd name="adj2" fmla="val 90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683568" y="1579864"/>
            <a:ext cx="2160240" cy="141708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 completo sin puntos ni guión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3211444" y="3933416"/>
            <a:ext cx="1492946" cy="5897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abajo"/>
          <p:cNvSpPr/>
          <p:nvPr/>
        </p:nvSpPr>
        <p:spPr>
          <a:xfrm rot="14455380">
            <a:off x="2542284" y="4029368"/>
            <a:ext cx="283301" cy="1008112"/>
          </a:xfrm>
          <a:prstGeom prst="downArrow">
            <a:avLst>
              <a:gd name="adj1" fmla="val 50000"/>
              <a:gd name="adj2" fmla="val 90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 redondeado"/>
          <p:cNvSpPr/>
          <p:nvPr/>
        </p:nvSpPr>
        <p:spPr>
          <a:xfrm>
            <a:off x="817362" y="4941168"/>
            <a:ext cx="2160240" cy="141708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 completo sin puntos ni guión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275856" y="4692550"/>
            <a:ext cx="1492946" cy="5897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Flecha abajo"/>
          <p:cNvSpPr/>
          <p:nvPr/>
        </p:nvSpPr>
        <p:spPr>
          <a:xfrm rot="4208062">
            <a:off x="5208239" y="4237132"/>
            <a:ext cx="283301" cy="1008112"/>
          </a:xfrm>
          <a:prstGeom prst="downArrow">
            <a:avLst>
              <a:gd name="adj1" fmla="val 50000"/>
              <a:gd name="adj2" fmla="val 90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 redondeado"/>
          <p:cNvSpPr/>
          <p:nvPr/>
        </p:nvSpPr>
        <p:spPr>
          <a:xfrm>
            <a:off x="6012160" y="3879717"/>
            <a:ext cx="1800200" cy="861472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Código: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J2C3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6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355205"/>
            <a:ext cx="7772400" cy="1470025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Para toda la comunidad </a:t>
            </a:r>
            <a:b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</a:t>
            </a: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ingresamos</a:t>
            </a:r>
            <a:b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desde el computador?</a:t>
            </a:r>
            <a:endParaRPr lang="es-C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26" name="Picture 2" descr="Suite Educativa y Pagos Online – Colegio Coronel Eleuterio Ramírez Mo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26" y="4077072"/>
            <a:ext cx="3840158" cy="1875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nemos libertad para pensar? | Capacitaccion Chi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1257"/>
          <a:stretch/>
        </p:blipFill>
        <p:spPr bwMode="auto">
          <a:xfrm>
            <a:off x="2771800" y="404663"/>
            <a:ext cx="3331610" cy="19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174</Words>
  <Application>Microsoft Office PowerPoint</Application>
  <PresentationFormat>Presentación en pantalla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Aplicación para Apoderados ¿Cómo ingresamos desde el celular?</vt:lpstr>
      <vt:lpstr>Paso 1: Buscador de App</vt:lpstr>
      <vt:lpstr>Paso 2: Busca la App «Alexia»</vt:lpstr>
      <vt:lpstr>Paso 3: Selecciona «Alexia Familia CL»</vt:lpstr>
      <vt:lpstr>Paso 4: Presiona «Instalar»</vt:lpstr>
      <vt:lpstr>Paso 5: Una vez instalado, presiona «Abrir»</vt:lpstr>
      <vt:lpstr>¡Ya está listo!</vt:lpstr>
      <vt:lpstr>Paso 6: Ingresar datos</vt:lpstr>
      <vt:lpstr>Para toda la comunidad  ¿Cómo ingresamos desde el computador?</vt:lpstr>
      <vt:lpstr>Paso 1: En el buscador de Google</vt:lpstr>
      <vt:lpstr>Paso 2: Ingresar usuario y contraseña</vt:lpstr>
      <vt:lpstr>Si tu Rut es 21.003.251-4 Usuario y contraseña inicial</vt:lpstr>
      <vt:lpstr>Paso 3: Actualizar datos</vt:lpstr>
      <vt:lpstr>Ingresar correo institucional</vt:lpstr>
      <vt:lpstr>Paso 4: Nueva Contraseña</vt:lpstr>
      <vt:lpstr>¡Ya está listo!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pcPC-01SEP-19</dc:creator>
  <cp:lastModifiedBy>antonio_avendano@hotmail.com</cp:lastModifiedBy>
  <cp:revision>17</cp:revision>
  <dcterms:created xsi:type="dcterms:W3CDTF">2021-12-21T16:08:36Z</dcterms:created>
  <dcterms:modified xsi:type="dcterms:W3CDTF">2022-04-12T13:00:36Z</dcterms:modified>
</cp:coreProperties>
</file>